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91E7C6-3854-44B9-A7DD-33672C9777E0}" v="18" dt="2024-10-14T05:31:52.1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6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0.png"/><Relationship Id="rId7" Type="http://schemas.openxmlformats.org/officeDocument/2006/relationships/image" Target="../media/image40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10" Type="http://schemas.openxmlformats.org/officeDocument/2006/relationships/image" Target="../media/image43.svg"/><Relationship Id="rId4" Type="http://schemas.openxmlformats.org/officeDocument/2006/relationships/image" Target="../media/image31.svg"/><Relationship Id="rId9" Type="http://schemas.openxmlformats.org/officeDocument/2006/relationships/image" Target="../media/image42.pn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svg"/><Relationship Id="rId1" Type="http://schemas.openxmlformats.org/officeDocument/2006/relationships/image" Target="../media/image45.png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0.png"/><Relationship Id="rId7" Type="http://schemas.openxmlformats.org/officeDocument/2006/relationships/image" Target="../media/image40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10" Type="http://schemas.openxmlformats.org/officeDocument/2006/relationships/image" Target="../media/image43.svg"/><Relationship Id="rId4" Type="http://schemas.openxmlformats.org/officeDocument/2006/relationships/image" Target="../media/image31.svg"/><Relationship Id="rId9" Type="http://schemas.openxmlformats.org/officeDocument/2006/relationships/image" Target="../media/image42.pn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svg"/><Relationship Id="rId1" Type="http://schemas.openxmlformats.org/officeDocument/2006/relationships/image" Target="../media/image45.png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67F59C-2B64-4A6E-914B-F3804B5FA547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57D4FF84-ED40-4256-BCA4-0FA83A35E851}">
      <dgm:prSet/>
      <dgm:spPr/>
      <dgm:t>
        <a:bodyPr/>
        <a:lstStyle/>
        <a:p>
          <a:r>
            <a:rPr lang="en-US" b="0" i="0" baseline="0"/>
            <a:t>Purpose of the security analysis</a:t>
          </a:r>
          <a:endParaRPr lang="en-US"/>
        </a:p>
      </dgm:t>
    </dgm:pt>
    <dgm:pt modelId="{067892F8-C655-4B88-8D3B-1F9F3D7BD48F}" type="parTrans" cxnId="{2928B5CF-E34C-456C-82B1-FB8FFFFBFB1F}">
      <dgm:prSet/>
      <dgm:spPr/>
      <dgm:t>
        <a:bodyPr/>
        <a:lstStyle/>
        <a:p>
          <a:endParaRPr lang="en-US"/>
        </a:p>
      </dgm:t>
    </dgm:pt>
    <dgm:pt modelId="{C1F35C35-7EBB-4691-B0CD-0C20DF1B8186}" type="sibTrans" cxnId="{2928B5CF-E34C-456C-82B1-FB8FFFFBFB1F}">
      <dgm:prSet/>
      <dgm:spPr/>
      <dgm:t>
        <a:bodyPr/>
        <a:lstStyle/>
        <a:p>
          <a:endParaRPr lang="en-US"/>
        </a:p>
      </dgm:t>
    </dgm:pt>
    <dgm:pt modelId="{522EB258-C1CB-41A0-A260-A92647A868A5}">
      <dgm:prSet/>
      <dgm:spPr/>
      <dgm:t>
        <a:bodyPr/>
        <a:lstStyle/>
        <a:p>
          <a:r>
            <a:rPr lang="en-US" b="0" i="0" baseline="0"/>
            <a:t>Objectives: Identify vulnerabilities, investigate suspicious activities, recommend strategies</a:t>
          </a:r>
          <a:endParaRPr lang="en-US"/>
        </a:p>
      </dgm:t>
    </dgm:pt>
    <dgm:pt modelId="{0F7ED18E-BA7F-4863-8990-C20445576F6D}" type="parTrans" cxnId="{DD31D60B-471D-4769-A51D-B932596586FD}">
      <dgm:prSet/>
      <dgm:spPr/>
      <dgm:t>
        <a:bodyPr/>
        <a:lstStyle/>
        <a:p>
          <a:endParaRPr lang="en-US"/>
        </a:p>
      </dgm:t>
    </dgm:pt>
    <dgm:pt modelId="{FB1BF18B-69AA-495C-A89C-5E348B09BB19}" type="sibTrans" cxnId="{DD31D60B-471D-4769-A51D-B932596586FD}">
      <dgm:prSet/>
      <dgm:spPr/>
      <dgm:t>
        <a:bodyPr/>
        <a:lstStyle/>
        <a:p>
          <a:endParaRPr lang="en-US"/>
        </a:p>
      </dgm:t>
    </dgm:pt>
    <dgm:pt modelId="{7CD5FB9F-5776-49FF-A501-5B8A14FC8A43}">
      <dgm:prSet/>
      <dgm:spPr/>
      <dgm:t>
        <a:bodyPr/>
        <a:lstStyle/>
        <a:p>
          <a:r>
            <a:rPr lang="en-US" b="0" i="0" baseline="0"/>
            <a:t>Tools used: Splunk for log analysis and dashboard creation</a:t>
          </a:r>
          <a:endParaRPr lang="en-US"/>
        </a:p>
      </dgm:t>
    </dgm:pt>
    <dgm:pt modelId="{25D0EA9F-3454-4068-8F4B-8003092F0CA0}" type="parTrans" cxnId="{95B426D6-CA82-4AD4-BDD3-0A6EF6F9246C}">
      <dgm:prSet/>
      <dgm:spPr/>
      <dgm:t>
        <a:bodyPr/>
        <a:lstStyle/>
        <a:p>
          <a:endParaRPr lang="en-US"/>
        </a:p>
      </dgm:t>
    </dgm:pt>
    <dgm:pt modelId="{99512DA3-9249-41EE-9C60-FB17ACECB2EA}" type="sibTrans" cxnId="{95B426D6-CA82-4AD4-BDD3-0A6EF6F9246C}">
      <dgm:prSet/>
      <dgm:spPr/>
      <dgm:t>
        <a:bodyPr/>
        <a:lstStyle/>
        <a:p>
          <a:endParaRPr lang="en-US"/>
        </a:p>
      </dgm:t>
    </dgm:pt>
    <dgm:pt modelId="{69CEB2B9-F955-40E9-85DE-66125FD744F5}">
      <dgm:prSet/>
      <dgm:spPr/>
      <dgm:t>
        <a:bodyPr/>
        <a:lstStyle/>
        <a:p>
          <a:r>
            <a:rPr lang="en-US" b="0" i="0" baseline="0"/>
            <a:t>Overview of the presentation structure </a:t>
          </a:r>
          <a:endParaRPr lang="en-US"/>
        </a:p>
      </dgm:t>
    </dgm:pt>
    <dgm:pt modelId="{DD6F33EB-E568-40F5-9AAF-4F14D3265BDE}" type="parTrans" cxnId="{18865F2A-6439-4AFF-B117-AAD7AB284140}">
      <dgm:prSet/>
      <dgm:spPr/>
      <dgm:t>
        <a:bodyPr/>
        <a:lstStyle/>
        <a:p>
          <a:endParaRPr lang="en-US"/>
        </a:p>
      </dgm:t>
    </dgm:pt>
    <dgm:pt modelId="{0D08498F-2529-4E95-ABE1-2B78D07ED36C}" type="sibTrans" cxnId="{18865F2A-6439-4AFF-B117-AAD7AB284140}">
      <dgm:prSet/>
      <dgm:spPr/>
      <dgm:t>
        <a:bodyPr/>
        <a:lstStyle/>
        <a:p>
          <a:endParaRPr lang="en-US"/>
        </a:p>
      </dgm:t>
    </dgm:pt>
    <dgm:pt modelId="{9F15F8BD-AF00-4AC4-ADBB-780EE68E1276}" type="pres">
      <dgm:prSet presAssocID="{8267F59C-2B64-4A6E-914B-F3804B5FA547}" presName="root" presStyleCnt="0">
        <dgm:presLayoutVars>
          <dgm:dir/>
          <dgm:resizeHandles val="exact"/>
        </dgm:presLayoutVars>
      </dgm:prSet>
      <dgm:spPr/>
    </dgm:pt>
    <dgm:pt modelId="{EF023B4C-9A9D-41A6-BECB-74C937EAC561}" type="pres">
      <dgm:prSet presAssocID="{57D4FF84-ED40-4256-BCA4-0FA83A35E851}" presName="compNode" presStyleCnt="0"/>
      <dgm:spPr/>
    </dgm:pt>
    <dgm:pt modelId="{FA386A58-FFAF-4E18-9ACB-143CC7DA6B70}" type="pres">
      <dgm:prSet presAssocID="{57D4FF84-ED40-4256-BCA4-0FA83A35E85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98C6DB44-62ED-4CF5-80C1-1826BBDE6BE4}" type="pres">
      <dgm:prSet presAssocID="{57D4FF84-ED40-4256-BCA4-0FA83A35E851}" presName="spaceRect" presStyleCnt="0"/>
      <dgm:spPr/>
    </dgm:pt>
    <dgm:pt modelId="{E4153465-8006-4768-A55F-F5B4894689B7}" type="pres">
      <dgm:prSet presAssocID="{57D4FF84-ED40-4256-BCA4-0FA83A35E851}" presName="textRect" presStyleLbl="revTx" presStyleIdx="0" presStyleCnt="4">
        <dgm:presLayoutVars>
          <dgm:chMax val="1"/>
          <dgm:chPref val="1"/>
        </dgm:presLayoutVars>
      </dgm:prSet>
      <dgm:spPr/>
    </dgm:pt>
    <dgm:pt modelId="{C45305AE-88DB-4654-913C-5BF945BF9315}" type="pres">
      <dgm:prSet presAssocID="{C1F35C35-7EBB-4691-B0CD-0C20DF1B8186}" presName="sibTrans" presStyleCnt="0"/>
      <dgm:spPr/>
    </dgm:pt>
    <dgm:pt modelId="{4815FC03-A2F4-4B7B-8E48-625EA57AF9DF}" type="pres">
      <dgm:prSet presAssocID="{522EB258-C1CB-41A0-A260-A92647A868A5}" presName="compNode" presStyleCnt="0"/>
      <dgm:spPr/>
    </dgm:pt>
    <dgm:pt modelId="{CBAAF2E8-A55F-4273-9023-2FBFA1056350}" type="pres">
      <dgm:prSet presAssocID="{522EB258-C1CB-41A0-A260-A92647A868A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AB938E34-5F6B-4BDC-9802-480B8E053D23}" type="pres">
      <dgm:prSet presAssocID="{522EB258-C1CB-41A0-A260-A92647A868A5}" presName="spaceRect" presStyleCnt="0"/>
      <dgm:spPr/>
    </dgm:pt>
    <dgm:pt modelId="{1406E61D-74D1-45AD-819C-8C1F45AEA9DA}" type="pres">
      <dgm:prSet presAssocID="{522EB258-C1CB-41A0-A260-A92647A868A5}" presName="textRect" presStyleLbl="revTx" presStyleIdx="1" presStyleCnt="4">
        <dgm:presLayoutVars>
          <dgm:chMax val="1"/>
          <dgm:chPref val="1"/>
        </dgm:presLayoutVars>
      </dgm:prSet>
      <dgm:spPr/>
    </dgm:pt>
    <dgm:pt modelId="{F7DC7B63-EB27-477B-8584-34DDFBEBA7E7}" type="pres">
      <dgm:prSet presAssocID="{FB1BF18B-69AA-495C-A89C-5E348B09BB19}" presName="sibTrans" presStyleCnt="0"/>
      <dgm:spPr/>
    </dgm:pt>
    <dgm:pt modelId="{FCDE8E2F-13E5-46AF-8D7C-9F6355B54AA3}" type="pres">
      <dgm:prSet presAssocID="{7CD5FB9F-5776-49FF-A501-5B8A14FC8A43}" presName="compNode" presStyleCnt="0"/>
      <dgm:spPr/>
    </dgm:pt>
    <dgm:pt modelId="{A2743B77-B2FE-42D1-8185-6AD333B56FDE}" type="pres">
      <dgm:prSet presAssocID="{7CD5FB9F-5776-49FF-A501-5B8A14FC8A4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uge"/>
        </a:ext>
      </dgm:extLst>
    </dgm:pt>
    <dgm:pt modelId="{BB4D423B-367B-4927-85AE-9447928D1587}" type="pres">
      <dgm:prSet presAssocID="{7CD5FB9F-5776-49FF-A501-5B8A14FC8A43}" presName="spaceRect" presStyleCnt="0"/>
      <dgm:spPr/>
    </dgm:pt>
    <dgm:pt modelId="{D542DCC5-D580-4A21-A3C8-B8CEE290C83F}" type="pres">
      <dgm:prSet presAssocID="{7CD5FB9F-5776-49FF-A501-5B8A14FC8A43}" presName="textRect" presStyleLbl="revTx" presStyleIdx="2" presStyleCnt="4">
        <dgm:presLayoutVars>
          <dgm:chMax val="1"/>
          <dgm:chPref val="1"/>
        </dgm:presLayoutVars>
      </dgm:prSet>
      <dgm:spPr/>
    </dgm:pt>
    <dgm:pt modelId="{B0AFD514-A962-449E-B294-2E2DC3903D4A}" type="pres">
      <dgm:prSet presAssocID="{99512DA3-9249-41EE-9C60-FB17ACECB2EA}" presName="sibTrans" presStyleCnt="0"/>
      <dgm:spPr/>
    </dgm:pt>
    <dgm:pt modelId="{A7E4A438-661F-47A6-ADD7-23B7D57AF7EE}" type="pres">
      <dgm:prSet presAssocID="{69CEB2B9-F955-40E9-85DE-66125FD744F5}" presName="compNode" presStyleCnt="0"/>
      <dgm:spPr/>
    </dgm:pt>
    <dgm:pt modelId="{37EE8E14-1311-4B8F-B434-CD46F7134655}" type="pres">
      <dgm:prSet presAssocID="{69CEB2B9-F955-40E9-85DE-66125FD744F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4D71EEDA-DA55-4DAD-A802-13E473DA530F}" type="pres">
      <dgm:prSet presAssocID="{69CEB2B9-F955-40E9-85DE-66125FD744F5}" presName="spaceRect" presStyleCnt="0"/>
      <dgm:spPr/>
    </dgm:pt>
    <dgm:pt modelId="{77DD5F15-F297-4106-B887-04812ADE29A9}" type="pres">
      <dgm:prSet presAssocID="{69CEB2B9-F955-40E9-85DE-66125FD744F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D31D60B-471D-4769-A51D-B932596586FD}" srcId="{8267F59C-2B64-4A6E-914B-F3804B5FA547}" destId="{522EB258-C1CB-41A0-A260-A92647A868A5}" srcOrd="1" destOrd="0" parTransId="{0F7ED18E-BA7F-4863-8990-C20445576F6D}" sibTransId="{FB1BF18B-69AA-495C-A89C-5E348B09BB19}"/>
    <dgm:cxn modelId="{18865F2A-6439-4AFF-B117-AAD7AB284140}" srcId="{8267F59C-2B64-4A6E-914B-F3804B5FA547}" destId="{69CEB2B9-F955-40E9-85DE-66125FD744F5}" srcOrd="3" destOrd="0" parTransId="{DD6F33EB-E568-40F5-9AAF-4F14D3265BDE}" sibTransId="{0D08498F-2529-4E95-ABE1-2B78D07ED36C}"/>
    <dgm:cxn modelId="{1BF56037-5952-41AA-82C8-F963DF097EB3}" type="presOf" srcId="{7CD5FB9F-5776-49FF-A501-5B8A14FC8A43}" destId="{D542DCC5-D580-4A21-A3C8-B8CEE290C83F}" srcOrd="0" destOrd="0" presId="urn:microsoft.com/office/officeart/2018/2/layout/IconLabelList"/>
    <dgm:cxn modelId="{0512CF5B-1690-49E2-AA69-36566C9C3AA5}" type="presOf" srcId="{57D4FF84-ED40-4256-BCA4-0FA83A35E851}" destId="{E4153465-8006-4768-A55F-F5B4894689B7}" srcOrd="0" destOrd="0" presId="urn:microsoft.com/office/officeart/2018/2/layout/IconLabelList"/>
    <dgm:cxn modelId="{C754A260-3D96-4C83-8B3E-B912944991F4}" type="presOf" srcId="{8267F59C-2B64-4A6E-914B-F3804B5FA547}" destId="{9F15F8BD-AF00-4AC4-ADBB-780EE68E1276}" srcOrd="0" destOrd="0" presId="urn:microsoft.com/office/officeart/2018/2/layout/IconLabelList"/>
    <dgm:cxn modelId="{58991AC6-E14B-4725-B7EF-9875BBF18EAF}" type="presOf" srcId="{522EB258-C1CB-41A0-A260-A92647A868A5}" destId="{1406E61D-74D1-45AD-819C-8C1F45AEA9DA}" srcOrd="0" destOrd="0" presId="urn:microsoft.com/office/officeart/2018/2/layout/IconLabelList"/>
    <dgm:cxn modelId="{2928B5CF-E34C-456C-82B1-FB8FFFFBFB1F}" srcId="{8267F59C-2B64-4A6E-914B-F3804B5FA547}" destId="{57D4FF84-ED40-4256-BCA4-0FA83A35E851}" srcOrd="0" destOrd="0" parTransId="{067892F8-C655-4B88-8D3B-1F9F3D7BD48F}" sibTransId="{C1F35C35-7EBB-4691-B0CD-0C20DF1B8186}"/>
    <dgm:cxn modelId="{95B426D6-CA82-4AD4-BDD3-0A6EF6F9246C}" srcId="{8267F59C-2B64-4A6E-914B-F3804B5FA547}" destId="{7CD5FB9F-5776-49FF-A501-5B8A14FC8A43}" srcOrd="2" destOrd="0" parTransId="{25D0EA9F-3454-4068-8F4B-8003092F0CA0}" sibTransId="{99512DA3-9249-41EE-9C60-FB17ACECB2EA}"/>
    <dgm:cxn modelId="{988CA4F1-44E5-4415-A46C-CFDDC3749E3D}" type="presOf" srcId="{69CEB2B9-F955-40E9-85DE-66125FD744F5}" destId="{77DD5F15-F297-4106-B887-04812ADE29A9}" srcOrd="0" destOrd="0" presId="urn:microsoft.com/office/officeart/2018/2/layout/IconLabelList"/>
    <dgm:cxn modelId="{2916BF4E-762D-4928-9A8D-C1E53BBE8507}" type="presParOf" srcId="{9F15F8BD-AF00-4AC4-ADBB-780EE68E1276}" destId="{EF023B4C-9A9D-41A6-BECB-74C937EAC561}" srcOrd="0" destOrd="0" presId="urn:microsoft.com/office/officeart/2018/2/layout/IconLabelList"/>
    <dgm:cxn modelId="{AB20ED8A-3B82-4195-8830-5CCC2AF27DCC}" type="presParOf" srcId="{EF023B4C-9A9D-41A6-BECB-74C937EAC561}" destId="{FA386A58-FFAF-4E18-9ACB-143CC7DA6B70}" srcOrd="0" destOrd="0" presId="urn:microsoft.com/office/officeart/2018/2/layout/IconLabelList"/>
    <dgm:cxn modelId="{FB03A433-6548-4E7B-8DBD-2ABEA884670E}" type="presParOf" srcId="{EF023B4C-9A9D-41A6-BECB-74C937EAC561}" destId="{98C6DB44-62ED-4CF5-80C1-1826BBDE6BE4}" srcOrd="1" destOrd="0" presId="urn:microsoft.com/office/officeart/2018/2/layout/IconLabelList"/>
    <dgm:cxn modelId="{88C60CD7-7147-4752-AB83-DAB1DA43E52C}" type="presParOf" srcId="{EF023B4C-9A9D-41A6-BECB-74C937EAC561}" destId="{E4153465-8006-4768-A55F-F5B4894689B7}" srcOrd="2" destOrd="0" presId="urn:microsoft.com/office/officeart/2018/2/layout/IconLabelList"/>
    <dgm:cxn modelId="{A41C34E6-D94A-4D9E-9576-5B0B89334480}" type="presParOf" srcId="{9F15F8BD-AF00-4AC4-ADBB-780EE68E1276}" destId="{C45305AE-88DB-4654-913C-5BF945BF9315}" srcOrd="1" destOrd="0" presId="urn:microsoft.com/office/officeart/2018/2/layout/IconLabelList"/>
    <dgm:cxn modelId="{03F9779C-934E-499D-B060-31610CC972D8}" type="presParOf" srcId="{9F15F8BD-AF00-4AC4-ADBB-780EE68E1276}" destId="{4815FC03-A2F4-4B7B-8E48-625EA57AF9DF}" srcOrd="2" destOrd="0" presId="urn:microsoft.com/office/officeart/2018/2/layout/IconLabelList"/>
    <dgm:cxn modelId="{D0F356D7-B99B-480E-BFCD-61DE7FA3F46A}" type="presParOf" srcId="{4815FC03-A2F4-4B7B-8E48-625EA57AF9DF}" destId="{CBAAF2E8-A55F-4273-9023-2FBFA1056350}" srcOrd="0" destOrd="0" presId="urn:microsoft.com/office/officeart/2018/2/layout/IconLabelList"/>
    <dgm:cxn modelId="{864FDCC4-DB0A-4E81-AD9B-DF9CFE51B280}" type="presParOf" srcId="{4815FC03-A2F4-4B7B-8E48-625EA57AF9DF}" destId="{AB938E34-5F6B-4BDC-9802-480B8E053D23}" srcOrd="1" destOrd="0" presId="urn:microsoft.com/office/officeart/2018/2/layout/IconLabelList"/>
    <dgm:cxn modelId="{00A7FC3D-E035-42D6-BC4D-4022B0909358}" type="presParOf" srcId="{4815FC03-A2F4-4B7B-8E48-625EA57AF9DF}" destId="{1406E61D-74D1-45AD-819C-8C1F45AEA9DA}" srcOrd="2" destOrd="0" presId="urn:microsoft.com/office/officeart/2018/2/layout/IconLabelList"/>
    <dgm:cxn modelId="{A6876DAB-7EB4-442E-86A0-03B6400B15F4}" type="presParOf" srcId="{9F15F8BD-AF00-4AC4-ADBB-780EE68E1276}" destId="{F7DC7B63-EB27-477B-8584-34DDFBEBA7E7}" srcOrd="3" destOrd="0" presId="urn:microsoft.com/office/officeart/2018/2/layout/IconLabelList"/>
    <dgm:cxn modelId="{360A2F2F-25C1-4E40-BDA4-1F3847FC8F1B}" type="presParOf" srcId="{9F15F8BD-AF00-4AC4-ADBB-780EE68E1276}" destId="{FCDE8E2F-13E5-46AF-8D7C-9F6355B54AA3}" srcOrd="4" destOrd="0" presId="urn:microsoft.com/office/officeart/2018/2/layout/IconLabelList"/>
    <dgm:cxn modelId="{3B975E0D-62C7-4602-BE63-38DB1BAB7007}" type="presParOf" srcId="{FCDE8E2F-13E5-46AF-8D7C-9F6355B54AA3}" destId="{A2743B77-B2FE-42D1-8185-6AD333B56FDE}" srcOrd="0" destOrd="0" presId="urn:microsoft.com/office/officeart/2018/2/layout/IconLabelList"/>
    <dgm:cxn modelId="{B69DDB60-D0BF-4723-AD2C-8AFEAA7D516A}" type="presParOf" srcId="{FCDE8E2F-13E5-46AF-8D7C-9F6355B54AA3}" destId="{BB4D423B-367B-4927-85AE-9447928D1587}" srcOrd="1" destOrd="0" presId="urn:microsoft.com/office/officeart/2018/2/layout/IconLabelList"/>
    <dgm:cxn modelId="{65360A3A-3DC8-421C-8393-232869281DDA}" type="presParOf" srcId="{FCDE8E2F-13E5-46AF-8D7C-9F6355B54AA3}" destId="{D542DCC5-D580-4A21-A3C8-B8CEE290C83F}" srcOrd="2" destOrd="0" presId="urn:microsoft.com/office/officeart/2018/2/layout/IconLabelList"/>
    <dgm:cxn modelId="{AB07ECCC-802E-41C3-AB29-5BD04400E6A4}" type="presParOf" srcId="{9F15F8BD-AF00-4AC4-ADBB-780EE68E1276}" destId="{B0AFD514-A962-449E-B294-2E2DC3903D4A}" srcOrd="5" destOrd="0" presId="urn:microsoft.com/office/officeart/2018/2/layout/IconLabelList"/>
    <dgm:cxn modelId="{39EE8DEC-7C01-4D53-8DFE-9488D0930ABB}" type="presParOf" srcId="{9F15F8BD-AF00-4AC4-ADBB-780EE68E1276}" destId="{A7E4A438-661F-47A6-ADD7-23B7D57AF7EE}" srcOrd="6" destOrd="0" presId="urn:microsoft.com/office/officeart/2018/2/layout/IconLabelList"/>
    <dgm:cxn modelId="{058B4082-B030-4DC3-92D2-E66E190560CF}" type="presParOf" srcId="{A7E4A438-661F-47A6-ADD7-23B7D57AF7EE}" destId="{37EE8E14-1311-4B8F-B434-CD46F7134655}" srcOrd="0" destOrd="0" presId="urn:microsoft.com/office/officeart/2018/2/layout/IconLabelList"/>
    <dgm:cxn modelId="{DE63F4E1-7526-4CA6-9BD7-3D58D375FC74}" type="presParOf" srcId="{A7E4A438-661F-47A6-ADD7-23B7D57AF7EE}" destId="{4D71EEDA-DA55-4DAD-A802-13E473DA530F}" srcOrd="1" destOrd="0" presId="urn:microsoft.com/office/officeart/2018/2/layout/IconLabelList"/>
    <dgm:cxn modelId="{AB1F092B-27E0-4BCE-AE71-86AC14A23214}" type="presParOf" srcId="{A7E4A438-661F-47A6-ADD7-23B7D57AF7EE}" destId="{77DD5F15-F297-4106-B887-04812ADE29A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0C97B9-7E9C-424D-A45E-F20D30067C65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6242D32-C05E-4C73-ADA0-99373EC75C41}">
      <dgm:prSet/>
      <dgm:spPr/>
      <dgm:t>
        <a:bodyPr/>
        <a:lstStyle/>
        <a:p>
          <a:pPr>
            <a:defRPr b="1"/>
          </a:pPr>
          <a:r>
            <a:rPr lang="en-US" b="0" i="0" baseline="0"/>
            <a:t>Real-time monitoring of security metrics</a:t>
          </a:r>
          <a:endParaRPr lang="en-US"/>
        </a:p>
      </dgm:t>
    </dgm:pt>
    <dgm:pt modelId="{60D9044F-906C-4B4D-B9DF-6F0FC0F840FD}" type="parTrans" cxnId="{0108538D-E4C8-4F94-B613-756EBBF46F99}">
      <dgm:prSet/>
      <dgm:spPr/>
      <dgm:t>
        <a:bodyPr/>
        <a:lstStyle/>
        <a:p>
          <a:endParaRPr lang="en-US"/>
        </a:p>
      </dgm:t>
    </dgm:pt>
    <dgm:pt modelId="{0027E0F3-1DCA-4A4A-BC22-ECA54B2AA50F}" type="sibTrans" cxnId="{0108538D-E4C8-4F94-B613-756EBBF46F99}">
      <dgm:prSet/>
      <dgm:spPr/>
      <dgm:t>
        <a:bodyPr/>
        <a:lstStyle/>
        <a:p>
          <a:endParaRPr lang="en-US"/>
        </a:p>
      </dgm:t>
    </dgm:pt>
    <dgm:pt modelId="{EFAB1173-5E72-4FBE-85DE-417D985C755F}">
      <dgm:prSet/>
      <dgm:spPr/>
      <dgm:t>
        <a:bodyPr/>
        <a:lstStyle/>
        <a:p>
          <a:pPr>
            <a:defRPr b="1"/>
          </a:pPr>
          <a:r>
            <a:rPr lang="en-US" b="0" i="0" baseline="0"/>
            <a:t>Key components:</a:t>
          </a:r>
          <a:endParaRPr lang="en-US"/>
        </a:p>
      </dgm:t>
    </dgm:pt>
    <dgm:pt modelId="{14AB4938-51A8-48E9-9867-53589C120AD8}" type="parTrans" cxnId="{84C2333D-7460-47F0-A69D-74A1DEB1F4CD}">
      <dgm:prSet/>
      <dgm:spPr/>
      <dgm:t>
        <a:bodyPr/>
        <a:lstStyle/>
        <a:p>
          <a:endParaRPr lang="en-US"/>
        </a:p>
      </dgm:t>
    </dgm:pt>
    <dgm:pt modelId="{EB9AB5A3-01C0-429E-A843-4C8B6D3381FE}" type="sibTrans" cxnId="{84C2333D-7460-47F0-A69D-74A1DEB1F4CD}">
      <dgm:prSet/>
      <dgm:spPr/>
      <dgm:t>
        <a:bodyPr/>
        <a:lstStyle/>
        <a:p>
          <a:endParaRPr lang="en-US"/>
        </a:p>
      </dgm:t>
    </dgm:pt>
    <dgm:pt modelId="{CAAEE2A6-465F-4DE6-B8FE-925303CBFA10}">
      <dgm:prSet/>
      <dgm:spPr/>
      <dgm:t>
        <a:bodyPr/>
        <a:lstStyle/>
        <a:p>
          <a:r>
            <a:rPr lang="en-US" b="0" i="0" baseline="0"/>
            <a:t>Total Unauthorized Access Attempts</a:t>
          </a:r>
          <a:endParaRPr lang="en-US"/>
        </a:p>
      </dgm:t>
    </dgm:pt>
    <dgm:pt modelId="{B11FED42-D9F4-4588-B20B-93478A8DA07D}" type="parTrans" cxnId="{C9BF4964-A244-4DFC-9451-4C0FD1C28F3F}">
      <dgm:prSet/>
      <dgm:spPr/>
      <dgm:t>
        <a:bodyPr/>
        <a:lstStyle/>
        <a:p>
          <a:endParaRPr lang="en-US"/>
        </a:p>
      </dgm:t>
    </dgm:pt>
    <dgm:pt modelId="{2C0F377B-E6DD-4840-B10A-A3F15514DCF0}" type="sibTrans" cxnId="{C9BF4964-A244-4DFC-9451-4C0FD1C28F3F}">
      <dgm:prSet/>
      <dgm:spPr/>
      <dgm:t>
        <a:bodyPr/>
        <a:lstStyle/>
        <a:p>
          <a:endParaRPr lang="en-US"/>
        </a:p>
      </dgm:t>
    </dgm:pt>
    <dgm:pt modelId="{91AA5E88-3228-4078-B7DC-26A5CA462416}">
      <dgm:prSet/>
      <dgm:spPr/>
      <dgm:t>
        <a:bodyPr/>
        <a:lstStyle/>
        <a:p>
          <a:r>
            <a:rPr lang="en-US" b="0" i="0" baseline="0"/>
            <a:t>Top 10 IPs Attempting Unauthorized Access</a:t>
          </a:r>
          <a:endParaRPr lang="en-US"/>
        </a:p>
      </dgm:t>
    </dgm:pt>
    <dgm:pt modelId="{8417BB7F-1227-4E32-BDF8-2E29A443A5B7}" type="parTrans" cxnId="{66D3B71A-20D1-4BC2-803E-1DFC5A2B0A48}">
      <dgm:prSet/>
      <dgm:spPr/>
      <dgm:t>
        <a:bodyPr/>
        <a:lstStyle/>
        <a:p>
          <a:endParaRPr lang="en-US"/>
        </a:p>
      </dgm:t>
    </dgm:pt>
    <dgm:pt modelId="{255BCCF9-7C3B-4645-9D48-B412C9FAD428}" type="sibTrans" cxnId="{66D3B71A-20D1-4BC2-803E-1DFC5A2B0A48}">
      <dgm:prSet/>
      <dgm:spPr/>
      <dgm:t>
        <a:bodyPr/>
        <a:lstStyle/>
        <a:p>
          <a:endParaRPr lang="en-US"/>
        </a:p>
      </dgm:t>
    </dgm:pt>
    <dgm:pt modelId="{AE1365AE-66BD-45C3-8488-1B77B87B871F}">
      <dgm:prSet/>
      <dgm:spPr/>
      <dgm:t>
        <a:bodyPr/>
        <a:lstStyle/>
        <a:p>
          <a:r>
            <a:rPr lang="en-US" b="0" i="0" baseline="0"/>
            <a:t>Suspicious User Sessions</a:t>
          </a:r>
          <a:endParaRPr lang="en-US"/>
        </a:p>
      </dgm:t>
    </dgm:pt>
    <dgm:pt modelId="{E0A60737-6020-4837-AD66-C5C7D5BD3E1B}" type="parTrans" cxnId="{E00A5DBD-6E17-42A3-9C80-DBE45CB8CB87}">
      <dgm:prSet/>
      <dgm:spPr/>
      <dgm:t>
        <a:bodyPr/>
        <a:lstStyle/>
        <a:p>
          <a:endParaRPr lang="en-US"/>
        </a:p>
      </dgm:t>
    </dgm:pt>
    <dgm:pt modelId="{B00FCD1F-F36F-4816-8EDD-3226739AC6FD}" type="sibTrans" cxnId="{E00A5DBD-6E17-42A3-9C80-DBE45CB8CB87}">
      <dgm:prSet/>
      <dgm:spPr/>
      <dgm:t>
        <a:bodyPr/>
        <a:lstStyle/>
        <a:p>
          <a:endParaRPr lang="en-US"/>
        </a:p>
      </dgm:t>
    </dgm:pt>
    <dgm:pt modelId="{3ADB617C-DC7E-4FB4-B68F-0AFC5EB19494}">
      <dgm:prSet/>
      <dgm:spPr/>
      <dgm:t>
        <a:bodyPr/>
        <a:lstStyle/>
        <a:p>
          <a:r>
            <a:rPr lang="en-US" b="0" i="0" baseline="0"/>
            <a:t>Potential DDoS Attacks</a:t>
          </a:r>
          <a:endParaRPr lang="en-US"/>
        </a:p>
      </dgm:t>
    </dgm:pt>
    <dgm:pt modelId="{3F5DB341-363B-4CD8-B029-AECB9DDEB3F2}" type="parTrans" cxnId="{AA7E76F9-C316-4C67-BD3B-743F9AB1AEFB}">
      <dgm:prSet/>
      <dgm:spPr/>
      <dgm:t>
        <a:bodyPr/>
        <a:lstStyle/>
        <a:p>
          <a:endParaRPr lang="en-US"/>
        </a:p>
      </dgm:t>
    </dgm:pt>
    <dgm:pt modelId="{4BF69509-C449-401D-B431-5CCCDBD3AAF5}" type="sibTrans" cxnId="{AA7E76F9-C316-4C67-BD3B-743F9AB1AEFB}">
      <dgm:prSet/>
      <dgm:spPr/>
      <dgm:t>
        <a:bodyPr/>
        <a:lstStyle/>
        <a:p>
          <a:endParaRPr lang="en-US"/>
        </a:p>
      </dgm:t>
    </dgm:pt>
    <dgm:pt modelId="{C6743180-3B8E-442D-AA42-E3FDBD4C8BD3}" type="pres">
      <dgm:prSet presAssocID="{990C97B9-7E9C-424D-A45E-F20D30067C6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D21AF9B-79A9-4DDC-8E9B-82C9B9353BBB}" type="pres">
      <dgm:prSet presAssocID="{06242D32-C05E-4C73-ADA0-99373EC75C41}" presName="hierRoot1" presStyleCnt="0">
        <dgm:presLayoutVars>
          <dgm:hierBranch val="init"/>
        </dgm:presLayoutVars>
      </dgm:prSet>
      <dgm:spPr/>
    </dgm:pt>
    <dgm:pt modelId="{EA0015DC-D710-469F-A8FF-BE253D0575E2}" type="pres">
      <dgm:prSet presAssocID="{06242D32-C05E-4C73-ADA0-99373EC75C41}" presName="rootComposite1" presStyleCnt="0"/>
      <dgm:spPr/>
    </dgm:pt>
    <dgm:pt modelId="{DF8A155E-B50B-44A7-9460-436538896305}" type="pres">
      <dgm:prSet presAssocID="{06242D32-C05E-4C73-ADA0-99373EC75C41}" presName="rootText1" presStyleLbl="node0" presStyleIdx="0" presStyleCnt="2">
        <dgm:presLayoutVars>
          <dgm:chPref val="3"/>
        </dgm:presLayoutVars>
      </dgm:prSet>
      <dgm:spPr/>
    </dgm:pt>
    <dgm:pt modelId="{70DE26EA-C430-4C2E-9162-3CF42DE15672}" type="pres">
      <dgm:prSet presAssocID="{06242D32-C05E-4C73-ADA0-99373EC75C41}" presName="rootConnector1" presStyleLbl="node1" presStyleIdx="0" presStyleCnt="0"/>
      <dgm:spPr/>
    </dgm:pt>
    <dgm:pt modelId="{FDAC06C2-EA98-4732-8907-98F2BFA625F5}" type="pres">
      <dgm:prSet presAssocID="{06242D32-C05E-4C73-ADA0-99373EC75C41}" presName="hierChild2" presStyleCnt="0"/>
      <dgm:spPr/>
    </dgm:pt>
    <dgm:pt modelId="{7C1EC0D7-892F-4593-A02D-CA244F84B7C3}" type="pres">
      <dgm:prSet presAssocID="{06242D32-C05E-4C73-ADA0-99373EC75C41}" presName="hierChild3" presStyleCnt="0"/>
      <dgm:spPr/>
    </dgm:pt>
    <dgm:pt modelId="{BC79E58F-25C8-4CAF-8619-236C580F3217}" type="pres">
      <dgm:prSet presAssocID="{EFAB1173-5E72-4FBE-85DE-417D985C755F}" presName="hierRoot1" presStyleCnt="0">
        <dgm:presLayoutVars>
          <dgm:hierBranch val="init"/>
        </dgm:presLayoutVars>
      </dgm:prSet>
      <dgm:spPr/>
    </dgm:pt>
    <dgm:pt modelId="{3655B38B-C312-4C06-A6D8-9C0B03259FC9}" type="pres">
      <dgm:prSet presAssocID="{EFAB1173-5E72-4FBE-85DE-417D985C755F}" presName="rootComposite1" presStyleCnt="0"/>
      <dgm:spPr/>
    </dgm:pt>
    <dgm:pt modelId="{24A6E67A-5C65-4243-959A-E8DEBF8C1C8F}" type="pres">
      <dgm:prSet presAssocID="{EFAB1173-5E72-4FBE-85DE-417D985C755F}" presName="rootText1" presStyleLbl="node0" presStyleIdx="1" presStyleCnt="2">
        <dgm:presLayoutVars>
          <dgm:chPref val="3"/>
        </dgm:presLayoutVars>
      </dgm:prSet>
      <dgm:spPr/>
    </dgm:pt>
    <dgm:pt modelId="{E4D9F6C9-8BD4-45AB-BFB1-B54577368639}" type="pres">
      <dgm:prSet presAssocID="{EFAB1173-5E72-4FBE-85DE-417D985C755F}" presName="rootConnector1" presStyleLbl="node1" presStyleIdx="0" presStyleCnt="0"/>
      <dgm:spPr/>
    </dgm:pt>
    <dgm:pt modelId="{934E8EB0-5F5C-4450-9498-4991D91D6D40}" type="pres">
      <dgm:prSet presAssocID="{EFAB1173-5E72-4FBE-85DE-417D985C755F}" presName="hierChild2" presStyleCnt="0"/>
      <dgm:spPr/>
    </dgm:pt>
    <dgm:pt modelId="{E184C2BE-647A-49A6-AD73-8F6001D4E43E}" type="pres">
      <dgm:prSet presAssocID="{B11FED42-D9F4-4588-B20B-93478A8DA07D}" presName="Name64" presStyleLbl="parChTrans1D2" presStyleIdx="0" presStyleCnt="4"/>
      <dgm:spPr/>
    </dgm:pt>
    <dgm:pt modelId="{49A7B585-5EE9-4386-B22E-3AC253C86EA5}" type="pres">
      <dgm:prSet presAssocID="{CAAEE2A6-465F-4DE6-B8FE-925303CBFA10}" presName="hierRoot2" presStyleCnt="0">
        <dgm:presLayoutVars>
          <dgm:hierBranch val="init"/>
        </dgm:presLayoutVars>
      </dgm:prSet>
      <dgm:spPr/>
    </dgm:pt>
    <dgm:pt modelId="{5AA1D479-2B20-4A33-87C9-C1B61E9054BB}" type="pres">
      <dgm:prSet presAssocID="{CAAEE2A6-465F-4DE6-B8FE-925303CBFA10}" presName="rootComposite" presStyleCnt="0"/>
      <dgm:spPr/>
    </dgm:pt>
    <dgm:pt modelId="{49BD637C-08B5-4767-87DC-85F3C3278D93}" type="pres">
      <dgm:prSet presAssocID="{CAAEE2A6-465F-4DE6-B8FE-925303CBFA10}" presName="rootText" presStyleLbl="node2" presStyleIdx="0" presStyleCnt="4">
        <dgm:presLayoutVars>
          <dgm:chPref val="3"/>
        </dgm:presLayoutVars>
      </dgm:prSet>
      <dgm:spPr/>
    </dgm:pt>
    <dgm:pt modelId="{EF56463B-42CF-47B6-92DF-A34739487FE7}" type="pres">
      <dgm:prSet presAssocID="{CAAEE2A6-465F-4DE6-B8FE-925303CBFA10}" presName="rootConnector" presStyleLbl="node2" presStyleIdx="0" presStyleCnt="4"/>
      <dgm:spPr/>
    </dgm:pt>
    <dgm:pt modelId="{F535243A-0407-47A6-B6F4-3DBE7702BFE7}" type="pres">
      <dgm:prSet presAssocID="{CAAEE2A6-465F-4DE6-B8FE-925303CBFA10}" presName="hierChild4" presStyleCnt="0"/>
      <dgm:spPr/>
    </dgm:pt>
    <dgm:pt modelId="{5C55AAB1-7730-4D89-8C6B-A417AE60AB3D}" type="pres">
      <dgm:prSet presAssocID="{CAAEE2A6-465F-4DE6-B8FE-925303CBFA10}" presName="hierChild5" presStyleCnt="0"/>
      <dgm:spPr/>
    </dgm:pt>
    <dgm:pt modelId="{166F0C67-2E78-412D-A2F1-7DB7C0B4A782}" type="pres">
      <dgm:prSet presAssocID="{8417BB7F-1227-4E32-BDF8-2E29A443A5B7}" presName="Name64" presStyleLbl="parChTrans1D2" presStyleIdx="1" presStyleCnt="4"/>
      <dgm:spPr/>
    </dgm:pt>
    <dgm:pt modelId="{966A297F-E6E5-4FB9-8BD4-5A18CB694FC4}" type="pres">
      <dgm:prSet presAssocID="{91AA5E88-3228-4078-B7DC-26A5CA462416}" presName="hierRoot2" presStyleCnt="0">
        <dgm:presLayoutVars>
          <dgm:hierBranch val="init"/>
        </dgm:presLayoutVars>
      </dgm:prSet>
      <dgm:spPr/>
    </dgm:pt>
    <dgm:pt modelId="{A87560D5-57CD-4D1B-AD7F-7EE7A34E50EB}" type="pres">
      <dgm:prSet presAssocID="{91AA5E88-3228-4078-B7DC-26A5CA462416}" presName="rootComposite" presStyleCnt="0"/>
      <dgm:spPr/>
    </dgm:pt>
    <dgm:pt modelId="{CBA01E7A-4D68-46B4-A7C7-865CEADFBE03}" type="pres">
      <dgm:prSet presAssocID="{91AA5E88-3228-4078-B7DC-26A5CA462416}" presName="rootText" presStyleLbl="node2" presStyleIdx="1" presStyleCnt="4">
        <dgm:presLayoutVars>
          <dgm:chPref val="3"/>
        </dgm:presLayoutVars>
      </dgm:prSet>
      <dgm:spPr/>
    </dgm:pt>
    <dgm:pt modelId="{4BAC11B7-08B4-45A2-A5E4-3333F7B4DF61}" type="pres">
      <dgm:prSet presAssocID="{91AA5E88-3228-4078-B7DC-26A5CA462416}" presName="rootConnector" presStyleLbl="node2" presStyleIdx="1" presStyleCnt="4"/>
      <dgm:spPr/>
    </dgm:pt>
    <dgm:pt modelId="{C067A392-5BBC-4EFC-B2B8-365635E5AC1C}" type="pres">
      <dgm:prSet presAssocID="{91AA5E88-3228-4078-B7DC-26A5CA462416}" presName="hierChild4" presStyleCnt="0"/>
      <dgm:spPr/>
    </dgm:pt>
    <dgm:pt modelId="{A144F9A8-0AA3-4A09-9E98-EE6374C2F6A6}" type="pres">
      <dgm:prSet presAssocID="{91AA5E88-3228-4078-B7DC-26A5CA462416}" presName="hierChild5" presStyleCnt="0"/>
      <dgm:spPr/>
    </dgm:pt>
    <dgm:pt modelId="{08BD80B4-4151-4BAE-B2B1-C42F753A8C7D}" type="pres">
      <dgm:prSet presAssocID="{E0A60737-6020-4837-AD66-C5C7D5BD3E1B}" presName="Name64" presStyleLbl="parChTrans1D2" presStyleIdx="2" presStyleCnt="4"/>
      <dgm:spPr/>
    </dgm:pt>
    <dgm:pt modelId="{F0F0E9D3-05FD-4AB8-BB69-EF6D4FA8C79C}" type="pres">
      <dgm:prSet presAssocID="{AE1365AE-66BD-45C3-8488-1B77B87B871F}" presName="hierRoot2" presStyleCnt="0">
        <dgm:presLayoutVars>
          <dgm:hierBranch val="init"/>
        </dgm:presLayoutVars>
      </dgm:prSet>
      <dgm:spPr/>
    </dgm:pt>
    <dgm:pt modelId="{B326A0E8-50EB-45E8-942B-C7DF3A06338D}" type="pres">
      <dgm:prSet presAssocID="{AE1365AE-66BD-45C3-8488-1B77B87B871F}" presName="rootComposite" presStyleCnt="0"/>
      <dgm:spPr/>
    </dgm:pt>
    <dgm:pt modelId="{E215A3F5-8C4C-4468-B896-4AB7353950E9}" type="pres">
      <dgm:prSet presAssocID="{AE1365AE-66BD-45C3-8488-1B77B87B871F}" presName="rootText" presStyleLbl="node2" presStyleIdx="2" presStyleCnt="4">
        <dgm:presLayoutVars>
          <dgm:chPref val="3"/>
        </dgm:presLayoutVars>
      </dgm:prSet>
      <dgm:spPr/>
    </dgm:pt>
    <dgm:pt modelId="{656E304E-F76C-4F97-BAE4-185043239FF6}" type="pres">
      <dgm:prSet presAssocID="{AE1365AE-66BD-45C3-8488-1B77B87B871F}" presName="rootConnector" presStyleLbl="node2" presStyleIdx="2" presStyleCnt="4"/>
      <dgm:spPr/>
    </dgm:pt>
    <dgm:pt modelId="{7F70F669-6E9C-433D-984B-8F5AA773B37B}" type="pres">
      <dgm:prSet presAssocID="{AE1365AE-66BD-45C3-8488-1B77B87B871F}" presName="hierChild4" presStyleCnt="0"/>
      <dgm:spPr/>
    </dgm:pt>
    <dgm:pt modelId="{E41E270B-8B7B-4793-8565-FCFA60913A94}" type="pres">
      <dgm:prSet presAssocID="{AE1365AE-66BD-45C3-8488-1B77B87B871F}" presName="hierChild5" presStyleCnt="0"/>
      <dgm:spPr/>
    </dgm:pt>
    <dgm:pt modelId="{F259FB74-D73E-490B-A5B9-F583EDED5D6C}" type="pres">
      <dgm:prSet presAssocID="{3F5DB341-363B-4CD8-B029-AECB9DDEB3F2}" presName="Name64" presStyleLbl="parChTrans1D2" presStyleIdx="3" presStyleCnt="4"/>
      <dgm:spPr/>
    </dgm:pt>
    <dgm:pt modelId="{033F55E1-ACC8-4065-B1C3-1C2157CA462A}" type="pres">
      <dgm:prSet presAssocID="{3ADB617C-DC7E-4FB4-B68F-0AFC5EB19494}" presName="hierRoot2" presStyleCnt="0">
        <dgm:presLayoutVars>
          <dgm:hierBranch val="init"/>
        </dgm:presLayoutVars>
      </dgm:prSet>
      <dgm:spPr/>
    </dgm:pt>
    <dgm:pt modelId="{6D2749F2-9AF0-4BD7-942A-3BCBF968A630}" type="pres">
      <dgm:prSet presAssocID="{3ADB617C-DC7E-4FB4-B68F-0AFC5EB19494}" presName="rootComposite" presStyleCnt="0"/>
      <dgm:spPr/>
    </dgm:pt>
    <dgm:pt modelId="{C2CEF5B6-7F7E-45DD-A25C-6E862602F5A3}" type="pres">
      <dgm:prSet presAssocID="{3ADB617C-DC7E-4FB4-B68F-0AFC5EB19494}" presName="rootText" presStyleLbl="node2" presStyleIdx="3" presStyleCnt="4">
        <dgm:presLayoutVars>
          <dgm:chPref val="3"/>
        </dgm:presLayoutVars>
      </dgm:prSet>
      <dgm:spPr/>
    </dgm:pt>
    <dgm:pt modelId="{77CB1E8D-11E0-4BE3-8F38-D1B5DB2FE09C}" type="pres">
      <dgm:prSet presAssocID="{3ADB617C-DC7E-4FB4-B68F-0AFC5EB19494}" presName="rootConnector" presStyleLbl="node2" presStyleIdx="3" presStyleCnt="4"/>
      <dgm:spPr/>
    </dgm:pt>
    <dgm:pt modelId="{89E65E46-B855-4B73-B73E-35987F4C16E2}" type="pres">
      <dgm:prSet presAssocID="{3ADB617C-DC7E-4FB4-B68F-0AFC5EB19494}" presName="hierChild4" presStyleCnt="0"/>
      <dgm:spPr/>
    </dgm:pt>
    <dgm:pt modelId="{818C9F0D-C2F7-4B21-A04F-B238B2D2F077}" type="pres">
      <dgm:prSet presAssocID="{3ADB617C-DC7E-4FB4-B68F-0AFC5EB19494}" presName="hierChild5" presStyleCnt="0"/>
      <dgm:spPr/>
    </dgm:pt>
    <dgm:pt modelId="{F5A3EC0F-9574-4BE9-92B4-12F33D2174E2}" type="pres">
      <dgm:prSet presAssocID="{EFAB1173-5E72-4FBE-85DE-417D985C755F}" presName="hierChild3" presStyleCnt="0"/>
      <dgm:spPr/>
    </dgm:pt>
  </dgm:ptLst>
  <dgm:cxnLst>
    <dgm:cxn modelId="{F7253706-B257-4925-850D-A611B3D6F462}" type="presOf" srcId="{E0A60737-6020-4837-AD66-C5C7D5BD3E1B}" destId="{08BD80B4-4151-4BAE-B2B1-C42F753A8C7D}" srcOrd="0" destOrd="0" presId="urn:microsoft.com/office/officeart/2009/3/layout/HorizontalOrganizationChart"/>
    <dgm:cxn modelId="{A8D7161A-EA33-4758-BF3D-CC8BDAB95132}" type="presOf" srcId="{AE1365AE-66BD-45C3-8488-1B77B87B871F}" destId="{E215A3F5-8C4C-4468-B896-4AB7353950E9}" srcOrd="0" destOrd="0" presId="urn:microsoft.com/office/officeart/2009/3/layout/HorizontalOrganizationChart"/>
    <dgm:cxn modelId="{66D3B71A-20D1-4BC2-803E-1DFC5A2B0A48}" srcId="{EFAB1173-5E72-4FBE-85DE-417D985C755F}" destId="{91AA5E88-3228-4078-B7DC-26A5CA462416}" srcOrd="1" destOrd="0" parTransId="{8417BB7F-1227-4E32-BDF8-2E29A443A5B7}" sibTransId="{255BCCF9-7C3B-4645-9D48-B412C9FAD428}"/>
    <dgm:cxn modelId="{C202731C-F24F-47A9-8FA9-5DEE6D1D8F7C}" type="presOf" srcId="{CAAEE2A6-465F-4DE6-B8FE-925303CBFA10}" destId="{49BD637C-08B5-4767-87DC-85F3C3278D93}" srcOrd="0" destOrd="0" presId="urn:microsoft.com/office/officeart/2009/3/layout/HorizontalOrganizationChart"/>
    <dgm:cxn modelId="{13E3F822-FAF9-4E17-BBFE-83A0F9617710}" type="presOf" srcId="{3ADB617C-DC7E-4FB4-B68F-0AFC5EB19494}" destId="{77CB1E8D-11E0-4BE3-8F38-D1B5DB2FE09C}" srcOrd="1" destOrd="0" presId="urn:microsoft.com/office/officeart/2009/3/layout/HorizontalOrganizationChart"/>
    <dgm:cxn modelId="{84C2333D-7460-47F0-A69D-74A1DEB1F4CD}" srcId="{990C97B9-7E9C-424D-A45E-F20D30067C65}" destId="{EFAB1173-5E72-4FBE-85DE-417D985C755F}" srcOrd="1" destOrd="0" parTransId="{14AB4938-51A8-48E9-9867-53589C120AD8}" sibTransId="{EB9AB5A3-01C0-429E-A843-4C8B6D3381FE}"/>
    <dgm:cxn modelId="{F7605C61-BAA4-4081-97D5-14A7CFAC080E}" type="presOf" srcId="{B11FED42-D9F4-4588-B20B-93478A8DA07D}" destId="{E184C2BE-647A-49A6-AD73-8F6001D4E43E}" srcOrd="0" destOrd="0" presId="urn:microsoft.com/office/officeart/2009/3/layout/HorizontalOrganizationChart"/>
    <dgm:cxn modelId="{1AECDD41-46C6-4BB1-8FCE-E5ADA4C18827}" type="presOf" srcId="{990C97B9-7E9C-424D-A45E-F20D30067C65}" destId="{C6743180-3B8E-442D-AA42-E3FDBD4C8BD3}" srcOrd="0" destOrd="0" presId="urn:microsoft.com/office/officeart/2009/3/layout/HorizontalOrganizationChart"/>
    <dgm:cxn modelId="{E1A08863-B484-454C-A566-8A05B3CE2E80}" type="presOf" srcId="{91AA5E88-3228-4078-B7DC-26A5CA462416}" destId="{4BAC11B7-08B4-45A2-A5E4-3333F7B4DF61}" srcOrd="1" destOrd="0" presId="urn:microsoft.com/office/officeart/2009/3/layout/HorizontalOrganizationChart"/>
    <dgm:cxn modelId="{C9BF4964-A244-4DFC-9451-4C0FD1C28F3F}" srcId="{EFAB1173-5E72-4FBE-85DE-417D985C755F}" destId="{CAAEE2A6-465F-4DE6-B8FE-925303CBFA10}" srcOrd="0" destOrd="0" parTransId="{B11FED42-D9F4-4588-B20B-93478A8DA07D}" sibTransId="{2C0F377B-E6DD-4840-B10A-A3F15514DCF0}"/>
    <dgm:cxn modelId="{D57A604C-54D0-4E6B-8D2C-BB8851B35EBC}" type="presOf" srcId="{06242D32-C05E-4C73-ADA0-99373EC75C41}" destId="{70DE26EA-C430-4C2E-9162-3CF42DE15672}" srcOrd="1" destOrd="0" presId="urn:microsoft.com/office/officeart/2009/3/layout/HorizontalOrganizationChart"/>
    <dgm:cxn modelId="{7EAFE34D-EFAF-4C7E-87AE-E7F81AF8776C}" type="presOf" srcId="{3ADB617C-DC7E-4FB4-B68F-0AFC5EB19494}" destId="{C2CEF5B6-7F7E-45DD-A25C-6E862602F5A3}" srcOrd="0" destOrd="0" presId="urn:microsoft.com/office/officeart/2009/3/layout/HorizontalOrganizationChart"/>
    <dgm:cxn modelId="{331A584E-3E1D-4542-A124-3A172477D693}" type="presOf" srcId="{06242D32-C05E-4C73-ADA0-99373EC75C41}" destId="{DF8A155E-B50B-44A7-9460-436538896305}" srcOrd="0" destOrd="0" presId="urn:microsoft.com/office/officeart/2009/3/layout/HorizontalOrganizationChart"/>
    <dgm:cxn modelId="{FEC36570-02D5-4649-A376-DBFF5DA75DFF}" type="presOf" srcId="{AE1365AE-66BD-45C3-8488-1B77B87B871F}" destId="{656E304E-F76C-4F97-BAE4-185043239FF6}" srcOrd="1" destOrd="0" presId="urn:microsoft.com/office/officeart/2009/3/layout/HorizontalOrganizationChart"/>
    <dgm:cxn modelId="{90103671-5EED-4D83-A6A9-0DCA7CA0B6DF}" type="presOf" srcId="{8417BB7F-1227-4E32-BDF8-2E29A443A5B7}" destId="{166F0C67-2E78-412D-A2F1-7DB7C0B4A782}" srcOrd="0" destOrd="0" presId="urn:microsoft.com/office/officeart/2009/3/layout/HorizontalOrganizationChart"/>
    <dgm:cxn modelId="{0108538D-E4C8-4F94-B613-756EBBF46F99}" srcId="{990C97B9-7E9C-424D-A45E-F20D30067C65}" destId="{06242D32-C05E-4C73-ADA0-99373EC75C41}" srcOrd="0" destOrd="0" parTransId="{60D9044F-906C-4B4D-B9DF-6F0FC0F840FD}" sibTransId="{0027E0F3-1DCA-4A4A-BC22-ECA54B2AA50F}"/>
    <dgm:cxn modelId="{55A57496-5F90-446B-B26C-3E8FAC284768}" type="presOf" srcId="{CAAEE2A6-465F-4DE6-B8FE-925303CBFA10}" destId="{EF56463B-42CF-47B6-92DF-A34739487FE7}" srcOrd="1" destOrd="0" presId="urn:microsoft.com/office/officeart/2009/3/layout/HorizontalOrganizationChart"/>
    <dgm:cxn modelId="{7A44ECA3-0CA3-4B7D-B238-D3A0EBD3D952}" type="presOf" srcId="{91AA5E88-3228-4078-B7DC-26A5CA462416}" destId="{CBA01E7A-4D68-46B4-A7C7-865CEADFBE03}" srcOrd="0" destOrd="0" presId="urn:microsoft.com/office/officeart/2009/3/layout/HorizontalOrganizationChart"/>
    <dgm:cxn modelId="{44E568AC-63EB-47E0-A108-00F8BAD75BEB}" type="presOf" srcId="{3F5DB341-363B-4CD8-B029-AECB9DDEB3F2}" destId="{F259FB74-D73E-490B-A5B9-F583EDED5D6C}" srcOrd="0" destOrd="0" presId="urn:microsoft.com/office/officeart/2009/3/layout/HorizontalOrganizationChart"/>
    <dgm:cxn modelId="{E00A5DBD-6E17-42A3-9C80-DBE45CB8CB87}" srcId="{EFAB1173-5E72-4FBE-85DE-417D985C755F}" destId="{AE1365AE-66BD-45C3-8488-1B77B87B871F}" srcOrd="2" destOrd="0" parTransId="{E0A60737-6020-4837-AD66-C5C7D5BD3E1B}" sibTransId="{B00FCD1F-F36F-4816-8EDD-3226739AC6FD}"/>
    <dgm:cxn modelId="{197BC9EC-FB9E-4215-BF2F-DC34894AE2FD}" type="presOf" srcId="{EFAB1173-5E72-4FBE-85DE-417D985C755F}" destId="{24A6E67A-5C65-4243-959A-E8DEBF8C1C8F}" srcOrd="0" destOrd="0" presId="urn:microsoft.com/office/officeart/2009/3/layout/HorizontalOrganizationChart"/>
    <dgm:cxn modelId="{4B1551F3-6406-4754-8610-664091E37C0A}" type="presOf" srcId="{EFAB1173-5E72-4FBE-85DE-417D985C755F}" destId="{E4D9F6C9-8BD4-45AB-BFB1-B54577368639}" srcOrd="1" destOrd="0" presId="urn:microsoft.com/office/officeart/2009/3/layout/HorizontalOrganizationChart"/>
    <dgm:cxn modelId="{AA7E76F9-C316-4C67-BD3B-743F9AB1AEFB}" srcId="{EFAB1173-5E72-4FBE-85DE-417D985C755F}" destId="{3ADB617C-DC7E-4FB4-B68F-0AFC5EB19494}" srcOrd="3" destOrd="0" parTransId="{3F5DB341-363B-4CD8-B029-AECB9DDEB3F2}" sibTransId="{4BF69509-C449-401D-B431-5CCCDBD3AAF5}"/>
    <dgm:cxn modelId="{801A95F4-B9BE-425F-83A7-4E10C2FD1538}" type="presParOf" srcId="{C6743180-3B8E-442D-AA42-E3FDBD4C8BD3}" destId="{9D21AF9B-79A9-4DDC-8E9B-82C9B9353BBB}" srcOrd="0" destOrd="0" presId="urn:microsoft.com/office/officeart/2009/3/layout/HorizontalOrganizationChart"/>
    <dgm:cxn modelId="{279FDEA4-BE9E-4000-8DF7-AD54FEB70FB9}" type="presParOf" srcId="{9D21AF9B-79A9-4DDC-8E9B-82C9B9353BBB}" destId="{EA0015DC-D710-469F-A8FF-BE253D0575E2}" srcOrd="0" destOrd="0" presId="urn:microsoft.com/office/officeart/2009/3/layout/HorizontalOrganizationChart"/>
    <dgm:cxn modelId="{05F204D9-266F-4FFE-9301-414A9E9299FB}" type="presParOf" srcId="{EA0015DC-D710-469F-A8FF-BE253D0575E2}" destId="{DF8A155E-B50B-44A7-9460-436538896305}" srcOrd="0" destOrd="0" presId="urn:microsoft.com/office/officeart/2009/3/layout/HorizontalOrganizationChart"/>
    <dgm:cxn modelId="{B254F4C6-B819-4F6F-A2E4-93FBED63EDD9}" type="presParOf" srcId="{EA0015DC-D710-469F-A8FF-BE253D0575E2}" destId="{70DE26EA-C430-4C2E-9162-3CF42DE15672}" srcOrd="1" destOrd="0" presId="urn:microsoft.com/office/officeart/2009/3/layout/HorizontalOrganizationChart"/>
    <dgm:cxn modelId="{49867921-3F47-403C-9B7B-9E467A95AE12}" type="presParOf" srcId="{9D21AF9B-79A9-4DDC-8E9B-82C9B9353BBB}" destId="{FDAC06C2-EA98-4732-8907-98F2BFA625F5}" srcOrd="1" destOrd="0" presId="urn:microsoft.com/office/officeart/2009/3/layout/HorizontalOrganizationChart"/>
    <dgm:cxn modelId="{9850A282-5C26-4220-828A-A5F4FE6E99A1}" type="presParOf" srcId="{9D21AF9B-79A9-4DDC-8E9B-82C9B9353BBB}" destId="{7C1EC0D7-892F-4593-A02D-CA244F84B7C3}" srcOrd="2" destOrd="0" presId="urn:microsoft.com/office/officeart/2009/3/layout/HorizontalOrganizationChart"/>
    <dgm:cxn modelId="{84098D44-4981-4EF7-BB5E-E718F1281D2C}" type="presParOf" srcId="{C6743180-3B8E-442D-AA42-E3FDBD4C8BD3}" destId="{BC79E58F-25C8-4CAF-8619-236C580F3217}" srcOrd="1" destOrd="0" presId="urn:microsoft.com/office/officeart/2009/3/layout/HorizontalOrganizationChart"/>
    <dgm:cxn modelId="{6EAECD6B-4575-4A65-B8C5-023BDEBAAD48}" type="presParOf" srcId="{BC79E58F-25C8-4CAF-8619-236C580F3217}" destId="{3655B38B-C312-4C06-A6D8-9C0B03259FC9}" srcOrd="0" destOrd="0" presId="urn:microsoft.com/office/officeart/2009/3/layout/HorizontalOrganizationChart"/>
    <dgm:cxn modelId="{455B9718-9DE0-4DC5-9417-FABBADC62634}" type="presParOf" srcId="{3655B38B-C312-4C06-A6D8-9C0B03259FC9}" destId="{24A6E67A-5C65-4243-959A-E8DEBF8C1C8F}" srcOrd="0" destOrd="0" presId="urn:microsoft.com/office/officeart/2009/3/layout/HorizontalOrganizationChart"/>
    <dgm:cxn modelId="{7F67C09A-0E80-4D87-851F-BB2390BB48E4}" type="presParOf" srcId="{3655B38B-C312-4C06-A6D8-9C0B03259FC9}" destId="{E4D9F6C9-8BD4-45AB-BFB1-B54577368639}" srcOrd="1" destOrd="0" presId="urn:microsoft.com/office/officeart/2009/3/layout/HorizontalOrganizationChart"/>
    <dgm:cxn modelId="{14294CF6-C67A-49C5-AFA6-176933A6848C}" type="presParOf" srcId="{BC79E58F-25C8-4CAF-8619-236C580F3217}" destId="{934E8EB0-5F5C-4450-9498-4991D91D6D40}" srcOrd="1" destOrd="0" presId="urn:microsoft.com/office/officeart/2009/3/layout/HorizontalOrganizationChart"/>
    <dgm:cxn modelId="{274C79FF-7718-4805-90FC-9D39E439538D}" type="presParOf" srcId="{934E8EB0-5F5C-4450-9498-4991D91D6D40}" destId="{E184C2BE-647A-49A6-AD73-8F6001D4E43E}" srcOrd="0" destOrd="0" presId="urn:microsoft.com/office/officeart/2009/3/layout/HorizontalOrganizationChart"/>
    <dgm:cxn modelId="{55AC8783-8CAA-4C91-BAF5-9A67A3F17B2E}" type="presParOf" srcId="{934E8EB0-5F5C-4450-9498-4991D91D6D40}" destId="{49A7B585-5EE9-4386-B22E-3AC253C86EA5}" srcOrd="1" destOrd="0" presId="urn:microsoft.com/office/officeart/2009/3/layout/HorizontalOrganizationChart"/>
    <dgm:cxn modelId="{6263A0BB-A49D-4D85-9AED-84F1F12225D1}" type="presParOf" srcId="{49A7B585-5EE9-4386-B22E-3AC253C86EA5}" destId="{5AA1D479-2B20-4A33-87C9-C1B61E9054BB}" srcOrd="0" destOrd="0" presId="urn:microsoft.com/office/officeart/2009/3/layout/HorizontalOrganizationChart"/>
    <dgm:cxn modelId="{AF343C87-8912-4BB3-8D6A-9A7A77E1EA3D}" type="presParOf" srcId="{5AA1D479-2B20-4A33-87C9-C1B61E9054BB}" destId="{49BD637C-08B5-4767-87DC-85F3C3278D93}" srcOrd="0" destOrd="0" presId="urn:microsoft.com/office/officeart/2009/3/layout/HorizontalOrganizationChart"/>
    <dgm:cxn modelId="{EED7F30C-52D7-44E0-ABF3-13F725050850}" type="presParOf" srcId="{5AA1D479-2B20-4A33-87C9-C1B61E9054BB}" destId="{EF56463B-42CF-47B6-92DF-A34739487FE7}" srcOrd="1" destOrd="0" presId="urn:microsoft.com/office/officeart/2009/3/layout/HorizontalOrganizationChart"/>
    <dgm:cxn modelId="{BC810F47-6992-4B4D-9A16-C1A0C7A840DA}" type="presParOf" srcId="{49A7B585-5EE9-4386-B22E-3AC253C86EA5}" destId="{F535243A-0407-47A6-B6F4-3DBE7702BFE7}" srcOrd="1" destOrd="0" presId="urn:microsoft.com/office/officeart/2009/3/layout/HorizontalOrganizationChart"/>
    <dgm:cxn modelId="{6BAD12EF-EE52-4853-B9C9-90729D9C7002}" type="presParOf" srcId="{49A7B585-5EE9-4386-B22E-3AC253C86EA5}" destId="{5C55AAB1-7730-4D89-8C6B-A417AE60AB3D}" srcOrd="2" destOrd="0" presId="urn:microsoft.com/office/officeart/2009/3/layout/HorizontalOrganizationChart"/>
    <dgm:cxn modelId="{327417E7-E9A1-48F9-9FB9-854F2564F649}" type="presParOf" srcId="{934E8EB0-5F5C-4450-9498-4991D91D6D40}" destId="{166F0C67-2E78-412D-A2F1-7DB7C0B4A782}" srcOrd="2" destOrd="0" presId="urn:microsoft.com/office/officeart/2009/3/layout/HorizontalOrganizationChart"/>
    <dgm:cxn modelId="{43FC979F-28BF-4B03-8914-3F4E1B0FBF42}" type="presParOf" srcId="{934E8EB0-5F5C-4450-9498-4991D91D6D40}" destId="{966A297F-E6E5-4FB9-8BD4-5A18CB694FC4}" srcOrd="3" destOrd="0" presId="urn:microsoft.com/office/officeart/2009/3/layout/HorizontalOrganizationChart"/>
    <dgm:cxn modelId="{C4CBDBFD-966E-4EF9-AE98-A901319B0F92}" type="presParOf" srcId="{966A297F-E6E5-4FB9-8BD4-5A18CB694FC4}" destId="{A87560D5-57CD-4D1B-AD7F-7EE7A34E50EB}" srcOrd="0" destOrd="0" presId="urn:microsoft.com/office/officeart/2009/3/layout/HorizontalOrganizationChart"/>
    <dgm:cxn modelId="{862DF8F6-8F64-46D8-A000-C5E341C30816}" type="presParOf" srcId="{A87560D5-57CD-4D1B-AD7F-7EE7A34E50EB}" destId="{CBA01E7A-4D68-46B4-A7C7-865CEADFBE03}" srcOrd="0" destOrd="0" presId="urn:microsoft.com/office/officeart/2009/3/layout/HorizontalOrganizationChart"/>
    <dgm:cxn modelId="{D7C2D282-1182-46A1-B705-479AB1EDF508}" type="presParOf" srcId="{A87560D5-57CD-4D1B-AD7F-7EE7A34E50EB}" destId="{4BAC11B7-08B4-45A2-A5E4-3333F7B4DF61}" srcOrd="1" destOrd="0" presId="urn:microsoft.com/office/officeart/2009/3/layout/HorizontalOrganizationChart"/>
    <dgm:cxn modelId="{2E1933B7-A8EC-4AB1-8DC7-34423B307180}" type="presParOf" srcId="{966A297F-E6E5-4FB9-8BD4-5A18CB694FC4}" destId="{C067A392-5BBC-4EFC-B2B8-365635E5AC1C}" srcOrd="1" destOrd="0" presId="urn:microsoft.com/office/officeart/2009/3/layout/HorizontalOrganizationChart"/>
    <dgm:cxn modelId="{7D6D065C-6560-468B-929F-1695F0E608BF}" type="presParOf" srcId="{966A297F-E6E5-4FB9-8BD4-5A18CB694FC4}" destId="{A144F9A8-0AA3-4A09-9E98-EE6374C2F6A6}" srcOrd="2" destOrd="0" presId="urn:microsoft.com/office/officeart/2009/3/layout/HorizontalOrganizationChart"/>
    <dgm:cxn modelId="{D2CB391C-0370-4CDC-84A1-FA4B63C20954}" type="presParOf" srcId="{934E8EB0-5F5C-4450-9498-4991D91D6D40}" destId="{08BD80B4-4151-4BAE-B2B1-C42F753A8C7D}" srcOrd="4" destOrd="0" presId="urn:microsoft.com/office/officeart/2009/3/layout/HorizontalOrganizationChart"/>
    <dgm:cxn modelId="{F0DA8BB9-4463-4D4B-A87E-2D297EA3C22C}" type="presParOf" srcId="{934E8EB0-5F5C-4450-9498-4991D91D6D40}" destId="{F0F0E9D3-05FD-4AB8-BB69-EF6D4FA8C79C}" srcOrd="5" destOrd="0" presId="urn:microsoft.com/office/officeart/2009/3/layout/HorizontalOrganizationChart"/>
    <dgm:cxn modelId="{A590A717-3C19-4EE1-BCA6-493C117CAE22}" type="presParOf" srcId="{F0F0E9D3-05FD-4AB8-BB69-EF6D4FA8C79C}" destId="{B326A0E8-50EB-45E8-942B-C7DF3A06338D}" srcOrd="0" destOrd="0" presId="urn:microsoft.com/office/officeart/2009/3/layout/HorizontalOrganizationChart"/>
    <dgm:cxn modelId="{C31A48F4-8D0B-47C6-B18F-E9A17934C188}" type="presParOf" srcId="{B326A0E8-50EB-45E8-942B-C7DF3A06338D}" destId="{E215A3F5-8C4C-4468-B896-4AB7353950E9}" srcOrd="0" destOrd="0" presId="urn:microsoft.com/office/officeart/2009/3/layout/HorizontalOrganizationChart"/>
    <dgm:cxn modelId="{A3C7A8FA-F189-4A0E-B402-AAA6C4FA8995}" type="presParOf" srcId="{B326A0E8-50EB-45E8-942B-C7DF3A06338D}" destId="{656E304E-F76C-4F97-BAE4-185043239FF6}" srcOrd="1" destOrd="0" presId="urn:microsoft.com/office/officeart/2009/3/layout/HorizontalOrganizationChart"/>
    <dgm:cxn modelId="{A8602FD8-3AA6-4FDB-9873-D72D50F6085C}" type="presParOf" srcId="{F0F0E9D3-05FD-4AB8-BB69-EF6D4FA8C79C}" destId="{7F70F669-6E9C-433D-984B-8F5AA773B37B}" srcOrd="1" destOrd="0" presId="urn:microsoft.com/office/officeart/2009/3/layout/HorizontalOrganizationChart"/>
    <dgm:cxn modelId="{F512E994-D7C1-4ED8-9D96-00789EDBE61B}" type="presParOf" srcId="{F0F0E9D3-05FD-4AB8-BB69-EF6D4FA8C79C}" destId="{E41E270B-8B7B-4793-8565-FCFA60913A94}" srcOrd="2" destOrd="0" presId="urn:microsoft.com/office/officeart/2009/3/layout/HorizontalOrganizationChart"/>
    <dgm:cxn modelId="{446618FA-C8D6-4F8C-BC9C-D6C14144B9BA}" type="presParOf" srcId="{934E8EB0-5F5C-4450-9498-4991D91D6D40}" destId="{F259FB74-D73E-490B-A5B9-F583EDED5D6C}" srcOrd="6" destOrd="0" presId="urn:microsoft.com/office/officeart/2009/3/layout/HorizontalOrganizationChart"/>
    <dgm:cxn modelId="{BEA91429-AC41-467D-AC14-E69C134E2BDB}" type="presParOf" srcId="{934E8EB0-5F5C-4450-9498-4991D91D6D40}" destId="{033F55E1-ACC8-4065-B1C3-1C2157CA462A}" srcOrd="7" destOrd="0" presId="urn:microsoft.com/office/officeart/2009/3/layout/HorizontalOrganizationChart"/>
    <dgm:cxn modelId="{2EEF1FB1-33D2-4905-A9AF-3B0A4C3FD30D}" type="presParOf" srcId="{033F55E1-ACC8-4065-B1C3-1C2157CA462A}" destId="{6D2749F2-9AF0-4BD7-942A-3BCBF968A630}" srcOrd="0" destOrd="0" presId="urn:microsoft.com/office/officeart/2009/3/layout/HorizontalOrganizationChart"/>
    <dgm:cxn modelId="{767B6BE4-4603-4D1C-8A3F-E75249E7D3D1}" type="presParOf" srcId="{6D2749F2-9AF0-4BD7-942A-3BCBF968A630}" destId="{C2CEF5B6-7F7E-45DD-A25C-6E862602F5A3}" srcOrd="0" destOrd="0" presId="urn:microsoft.com/office/officeart/2009/3/layout/HorizontalOrganizationChart"/>
    <dgm:cxn modelId="{3A68CB4F-11B3-48AF-A7E2-043F8812EBFC}" type="presParOf" srcId="{6D2749F2-9AF0-4BD7-942A-3BCBF968A630}" destId="{77CB1E8D-11E0-4BE3-8F38-D1B5DB2FE09C}" srcOrd="1" destOrd="0" presId="urn:microsoft.com/office/officeart/2009/3/layout/HorizontalOrganizationChart"/>
    <dgm:cxn modelId="{BD3E071B-44BA-440A-8F0A-9EBB83FE00DE}" type="presParOf" srcId="{033F55E1-ACC8-4065-B1C3-1C2157CA462A}" destId="{89E65E46-B855-4B73-B73E-35987F4C16E2}" srcOrd="1" destOrd="0" presId="urn:microsoft.com/office/officeart/2009/3/layout/HorizontalOrganizationChart"/>
    <dgm:cxn modelId="{3BBDBA46-F369-4C8A-9D80-8875224255D2}" type="presParOf" srcId="{033F55E1-ACC8-4065-B1C3-1C2157CA462A}" destId="{818C9F0D-C2F7-4B21-A04F-B238B2D2F077}" srcOrd="2" destOrd="0" presId="urn:microsoft.com/office/officeart/2009/3/layout/HorizontalOrganizationChart"/>
    <dgm:cxn modelId="{37D69A1A-F1B5-4C83-81EC-BF2F0CC2D232}" type="presParOf" srcId="{BC79E58F-25C8-4CAF-8619-236C580F3217}" destId="{F5A3EC0F-9574-4BE9-92B4-12F33D2174E2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A833AE-66B9-4EBD-A2B4-61C9017B29CB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FACACB8-5DD1-4A58-8235-EE69A24C261B}">
      <dgm:prSet/>
      <dgm:spPr/>
      <dgm:t>
        <a:bodyPr/>
        <a:lstStyle/>
        <a:p>
          <a:r>
            <a:rPr lang="en-US" b="0" i="0" baseline="0"/>
            <a:t>Definition: Attempts to access restricted areas (HTTP 403 errors)</a:t>
          </a:r>
          <a:endParaRPr lang="en-US"/>
        </a:p>
      </dgm:t>
    </dgm:pt>
    <dgm:pt modelId="{BF0089F2-F6A2-4A78-9426-E2A151DB61FE}" type="parTrans" cxnId="{64A1C8F2-C11D-48A9-A5A7-9AB9C0A67829}">
      <dgm:prSet/>
      <dgm:spPr/>
      <dgm:t>
        <a:bodyPr/>
        <a:lstStyle/>
        <a:p>
          <a:endParaRPr lang="en-US"/>
        </a:p>
      </dgm:t>
    </dgm:pt>
    <dgm:pt modelId="{D36DA849-054A-433F-B4AC-F684BF33CBB6}" type="sibTrans" cxnId="{64A1C8F2-C11D-48A9-A5A7-9AB9C0A67829}">
      <dgm:prSet/>
      <dgm:spPr/>
      <dgm:t>
        <a:bodyPr/>
        <a:lstStyle/>
        <a:p>
          <a:endParaRPr lang="en-US"/>
        </a:p>
      </dgm:t>
    </dgm:pt>
    <dgm:pt modelId="{704C1CC4-80E4-4276-9934-E5155E919CCA}">
      <dgm:prSet/>
      <dgm:spPr/>
      <dgm:t>
        <a:bodyPr/>
        <a:lstStyle/>
        <a:p>
          <a:r>
            <a:rPr lang="en-US" b="0" i="0" baseline="0" dirty="0"/>
            <a:t>Splunk Query Used:</a:t>
          </a:r>
          <a:endParaRPr lang="en-US" dirty="0"/>
        </a:p>
      </dgm:t>
    </dgm:pt>
    <dgm:pt modelId="{ED26A827-C427-4917-901A-FAADDBC4DA5E}" type="parTrans" cxnId="{8C3358B9-A29A-4377-8F66-E5201E52F01A}">
      <dgm:prSet/>
      <dgm:spPr/>
      <dgm:t>
        <a:bodyPr/>
        <a:lstStyle/>
        <a:p>
          <a:endParaRPr lang="en-US"/>
        </a:p>
      </dgm:t>
    </dgm:pt>
    <dgm:pt modelId="{351EBEEA-CF5C-427C-BC89-8FB62B735AB9}" type="sibTrans" cxnId="{8C3358B9-A29A-4377-8F66-E5201E52F01A}">
      <dgm:prSet/>
      <dgm:spPr/>
      <dgm:t>
        <a:bodyPr/>
        <a:lstStyle/>
        <a:p>
          <a:endParaRPr lang="en-US"/>
        </a:p>
      </dgm:t>
    </dgm:pt>
    <dgm:pt modelId="{0F1A7D2B-8694-4785-82DE-5BBEF504F4E3}">
      <dgm:prSet/>
      <dgm:spPr/>
      <dgm:t>
        <a:bodyPr/>
        <a:lstStyle/>
        <a:p>
          <a:r>
            <a:rPr lang="en-GB" b="0" i="0" baseline="0" dirty="0"/>
            <a:t>index="</a:t>
          </a:r>
          <a:r>
            <a:rPr lang="en-GB" b="0" i="0" baseline="0" dirty="0" err="1"/>
            <a:t>hungryhustle</a:t>
          </a:r>
          <a:r>
            <a:rPr lang="en-GB" b="0" i="0" baseline="0" dirty="0"/>
            <a:t>" "403" </a:t>
          </a:r>
          <a:r>
            <a:rPr lang="en-GB" b="0" i="0" baseline="0" dirty="0" err="1"/>
            <a:t>sourcetype</a:t>
          </a:r>
          <a:r>
            <a:rPr lang="en-GB" b="0" i="0" baseline="0" dirty="0"/>
            <a:t>="</a:t>
          </a:r>
          <a:r>
            <a:rPr lang="en-GB" b="0" i="0" baseline="0" dirty="0" err="1"/>
            <a:t>access_combined</a:t>
          </a:r>
          <a:r>
            <a:rPr lang="en-GB" b="0" i="0" baseline="0" dirty="0"/>
            <a:t>" | stats count as </a:t>
          </a:r>
          <a:r>
            <a:rPr lang="en-GB" b="0" i="0" baseline="0" dirty="0" err="1"/>
            <a:t>UnauthorisedAttempts</a:t>
          </a:r>
          <a:endParaRPr lang="en-US" dirty="0"/>
        </a:p>
      </dgm:t>
    </dgm:pt>
    <dgm:pt modelId="{860E1482-CAF8-4E0C-B7E9-3C9CF10A8E4A}" type="parTrans" cxnId="{20F377BA-D091-4A7D-9F5F-CCEA24663539}">
      <dgm:prSet/>
      <dgm:spPr/>
      <dgm:t>
        <a:bodyPr/>
        <a:lstStyle/>
        <a:p>
          <a:endParaRPr lang="en-US"/>
        </a:p>
      </dgm:t>
    </dgm:pt>
    <dgm:pt modelId="{F3788566-CE65-490F-8294-4EA443B9E5DF}" type="sibTrans" cxnId="{20F377BA-D091-4A7D-9F5F-CCEA24663539}">
      <dgm:prSet/>
      <dgm:spPr/>
      <dgm:t>
        <a:bodyPr/>
        <a:lstStyle/>
        <a:p>
          <a:endParaRPr lang="en-US"/>
        </a:p>
      </dgm:t>
    </dgm:pt>
    <dgm:pt modelId="{7AB3E451-AA3E-4919-95CC-4CC2C1B19A61}">
      <dgm:prSet/>
      <dgm:spPr/>
      <dgm:t>
        <a:bodyPr/>
        <a:lstStyle/>
        <a:p>
          <a:r>
            <a:rPr lang="en-GB" b="1" dirty="0"/>
            <a:t>Result: Total count displayed on the dashboard</a:t>
          </a:r>
          <a:endParaRPr lang="en-US" b="1" dirty="0"/>
        </a:p>
      </dgm:t>
    </dgm:pt>
    <dgm:pt modelId="{C258A288-F97A-476D-AE6E-CE7CAE19A693}" type="parTrans" cxnId="{66E52306-51AC-454E-82C9-0AE99776D34F}">
      <dgm:prSet/>
      <dgm:spPr/>
      <dgm:t>
        <a:bodyPr/>
        <a:lstStyle/>
        <a:p>
          <a:endParaRPr lang="en-US"/>
        </a:p>
      </dgm:t>
    </dgm:pt>
    <dgm:pt modelId="{B2CA6856-72A2-4F6A-B1A4-79D7DFCE6163}" type="sibTrans" cxnId="{66E52306-51AC-454E-82C9-0AE99776D34F}">
      <dgm:prSet/>
      <dgm:spPr/>
      <dgm:t>
        <a:bodyPr/>
        <a:lstStyle/>
        <a:p>
          <a:endParaRPr lang="en-US"/>
        </a:p>
      </dgm:t>
    </dgm:pt>
    <dgm:pt modelId="{10B64EC7-799C-4919-AAFB-247A72816921}">
      <dgm:prSet/>
      <dgm:spPr/>
      <dgm:t>
        <a:bodyPr/>
        <a:lstStyle/>
        <a:p>
          <a:r>
            <a:rPr lang="en-US" b="0" i="0" baseline="0"/>
            <a:t>Importance: Indicates overall threat level</a:t>
          </a:r>
          <a:endParaRPr lang="en-US"/>
        </a:p>
      </dgm:t>
    </dgm:pt>
    <dgm:pt modelId="{7372FB09-0C58-4DFC-9497-5A3864AE8CF8}" type="parTrans" cxnId="{072FAB95-C64F-4D6B-B521-8DBA86DBF9AF}">
      <dgm:prSet/>
      <dgm:spPr/>
      <dgm:t>
        <a:bodyPr/>
        <a:lstStyle/>
        <a:p>
          <a:endParaRPr lang="en-US"/>
        </a:p>
      </dgm:t>
    </dgm:pt>
    <dgm:pt modelId="{655E7FE3-2560-4AF5-BA3C-403799C8F6D2}" type="sibTrans" cxnId="{072FAB95-C64F-4D6B-B521-8DBA86DBF9AF}">
      <dgm:prSet/>
      <dgm:spPr/>
      <dgm:t>
        <a:bodyPr/>
        <a:lstStyle/>
        <a:p>
          <a:endParaRPr lang="en-US"/>
        </a:p>
      </dgm:t>
    </dgm:pt>
    <dgm:pt modelId="{F7317752-80ED-4143-9896-4D477F3CFF9F}" type="pres">
      <dgm:prSet presAssocID="{42A833AE-66B9-4EBD-A2B4-61C9017B29CB}" presName="root" presStyleCnt="0">
        <dgm:presLayoutVars>
          <dgm:dir/>
          <dgm:resizeHandles val="exact"/>
        </dgm:presLayoutVars>
      </dgm:prSet>
      <dgm:spPr/>
    </dgm:pt>
    <dgm:pt modelId="{092201EF-6591-423A-AB90-C65DC3F71DE4}" type="pres">
      <dgm:prSet presAssocID="{1FACACB8-5DD1-4A58-8235-EE69A24C261B}" presName="compNode" presStyleCnt="0"/>
      <dgm:spPr/>
    </dgm:pt>
    <dgm:pt modelId="{3DA7AD56-2B8B-4ADB-A6E3-88DA35267864}" type="pres">
      <dgm:prSet presAssocID="{1FACACB8-5DD1-4A58-8235-EE69A24C261B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nlock"/>
        </a:ext>
      </dgm:extLst>
    </dgm:pt>
    <dgm:pt modelId="{7B64063E-2C7A-4933-AF18-C44F29A37FFB}" type="pres">
      <dgm:prSet presAssocID="{1FACACB8-5DD1-4A58-8235-EE69A24C261B}" presName="spaceRect" presStyleCnt="0"/>
      <dgm:spPr/>
    </dgm:pt>
    <dgm:pt modelId="{E209F6E6-67CD-432D-85E2-8F4892FDB39B}" type="pres">
      <dgm:prSet presAssocID="{1FACACB8-5DD1-4A58-8235-EE69A24C261B}" presName="textRect" presStyleLbl="revTx" presStyleIdx="0" presStyleCnt="5">
        <dgm:presLayoutVars>
          <dgm:chMax val="1"/>
          <dgm:chPref val="1"/>
        </dgm:presLayoutVars>
      </dgm:prSet>
      <dgm:spPr/>
    </dgm:pt>
    <dgm:pt modelId="{98CF092C-2847-43BE-8614-9E165D4B633E}" type="pres">
      <dgm:prSet presAssocID="{D36DA849-054A-433F-B4AC-F684BF33CBB6}" presName="sibTrans" presStyleCnt="0"/>
      <dgm:spPr/>
    </dgm:pt>
    <dgm:pt modelId="{B691E22C-F209-4763-945B-EA5E9D7BB6C4}" type="pres">
      <dgm:prSet presAssocID="{704C1CC4-80E4-4276-9934-E5155E919CCA}" presName="compNode" presStyleCnt="0"/>
      <dgm:spPr/>
    </dgm:pt>
    <dgm:pt modelId="{F433487E-D944-48E1-A826-2454D72BD600}" type="pres">
      <dgm:prSet presAssocID="{704C1CC4-80E4-4276-9934-E5155E919CCA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2EE9C7EB-659E-44C3-AB42-06F14F683A53}" type="pres">
      <dgm:prSet presAssocID="{704C1CC4-80E4-4276-9934-E5155E919CCA}" presName="spaceRect" presStyleCnt="0"/>
      <dgm:spPr/>
    </dgm:pt>
    <dgm:pt modelId="{A33F5FED-3398-40C5-A248-F546D79ED296}" type="pres">
      <dgm:prSet presAssocID="{704C1CC4-80E4-4276-9934-E5155E919CCA}" presName="textRect" presStyleLbl="revTx" presStyleIdx="1" presStyleCnt="5">
        <dgm:presLayoutVars>
          <dgm:chMax val="1"/>
          <dgm:chPref val="1"/>
        </dgm:presLayoutVars>
      </dgm:prSet>
      <dgm:spPr/>
    </dgm:pt>
    <dgm:pt modelId="{3C88937F-21A9-441E-AD83-BF7D7E2D3DB4}" type="pres">
      <dgm:prSet presAssocID="{351EBEEA-CF5C-427C-BC89-8FB62B735AB9}" presName="sibTrans" presStyleCnt="0"/>
      <dgm:spPr/>
    </dgm:pt>
    <dgm:pt modelId="{463DB849-D89A-40DD-BBBA-4F3B9C3E51AA}" type="pres">
      <dgm:prSet presAssocID="{0F1A7D2B-8694-4785-82DE-5BBEF504F4E3}" presName="compNode" presStyleCnt="0"/>
      <dgm:spPr/>
    </dgm:pt>
    <dgm:pt modelId="{4684C68B-58E4-4882-BADD-2BA1C6051E27}" type="pres">
      <dgm:prSet presAssocID="{0F1A7D2B-8694-4785-82DE-5BBEF504F4E3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culator"/>
        </a:ext>
      </dgm:extLst>
    </dgm:pt>
    <dgm:pt modelId="{31C3A3C6-586F-4A9F-9DC2-177C60FD2B75}" type="pres">
      <dgm:prSet presAssocID="{0F1A7D2B-8694-4785-82DE-5BBEF504F4E3}" presName="spaceRect" presStyleCnt="0"/>
      <dgm:spPr/>
    </dgm:pt>
    <dgm:pt modelId="{648046BD-A40C-465F-9994-E872022A72F8}" type="pres">
      <dgm:prSet presAssocID="{0F1A7D2B-8694-4785-82DE-5BBEF504F4E3}" presName="textRect" presStyleLbl="revTx" presStyleIdx="2" presStyleCnt="5">
        <dgm:presLayoutVars>
          <dgm:chMax val="1"/>
          <dgm:chPref val="1"/>
        </dgm:presLayoutVars>
      </dgm:prSet>
      <dgm:spPr/>
    </dgm:pt>
    <dgm:pt modelId="{CC9BCF0B-EB64-4314-B8FA-C6498CCFE7D8}" type="pres">
      <dgm:prSet presAssocID="{F3788566-CE65-490F-8294-4EA443B9E5DF}" presName="sibTrans" presStyleCnt="0"/>
      <dgm:spPr/>
    </dgm:pt>
    <dgm:pt modelId="{1E38686E-CD4B-4101-B919-1F6D7AC3F66C}" type="pres">
      <dgm:prSet presAssocID="{7AB3E451-AA3E-4919-95CC-4CC2C1B19A61}" presName="compNode" presStyleCnt="0"/>
      <dgm:spPr/>
    </dgm:pt>
    <dgm:pt modelId="{934006CD-82E3-416B-AFCB-DC7A3B549C82}" type="pres">
      <dgm:prSet presAssocID="{7AB3E451-AA3E-4919-95CC-4CC2C1B19A61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uge"/>
        </a:ext>
      </dgm:extLst>
    </dgm:pt>
    <dgm:pt modelId="{B29A7882-A7E5-4998-BC1D-D5E435C62269}" type="pres">
      <dgm:prSet presAssocID="{7AB3E451-AA3E-4919-95CC-4CC2C1B19A61}" presName="spaceRect" presStyleCnt="0"/>
      <dgm:spPr/>
    </dgm:pt>
    <dgm:pt modelId="{C2F4E688-7CB9-428D-B5C8-DFC59F68FC57}" type="pres">
      <dgm:prSet presAssocID="{7AB3E451-AA3E-4919-95CC-4CC2C1B19A61}" presName="textRect" presStyleLbl="revTx" presStyleIdx="3" presStyleCnt="5">
        <dgm:presLayoutVars>
          <dgm:chMax val="1"/>
          <dgm:chPref val="1"/>
        </dgm:presLayoutVars>
      </dgm:prSet>
      <dgm:spPr/>
    </dgm:pt>
    <dgm:pt modelId="{651853A3-EB55-4986-A737-60B2C247BC70}" type="pres">
      <dgm:prSet presAssocID="{B2CA6856-72A2-4F6A-B1A4-79D7DFCE6163}" presName="sibTrans" presStyleCnt="0"/>
      <dgm:spPr/>
    </dgm:pt>
    <dgm:pt modelId="{5C057007-25BC-4927-A425-105B1F55FF2B}" type="pres">
      <dgm:prSet presAssocID="{10B64EC7-799C-4919-AAFB-247A72816921}" presName="compNode" presStyleCnt="0"/>
      <dgm:spPr/>
    </dgm:pt>
    <dgm:pt modelId="{758548ED-5F19-4CD0-8F20-CDBB46B6B02E}" type="pres">
      <dgm:prSet presAssocID="{10B64EC7-799C-4919-AAFB-247A72816921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B19D8A98-4B45-4A7F-B4FB-609512578DE8}" type="pres">
      <dgm:prSet presAssocID="{10B64EC7-799C-4919-AAFB-247A72816921}" presName="spaceRect" presStyleCnt="0"/>
      <dgm:spPr/>
    </dgm:pt>
    <dgm:pt modelId="{B63AFEA5-0585-418A-9D2A-BE1424C8E5F8}" type="pres">
      <dgm:prSet presAssocID="{10B64EC7-799C-4919-AAFB-247A72816921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66E52306-51AC-454E-82C9-0AE99776D34F}" srcId="{42A833AE-66B9-4EBD-A2B4-61C9017B29CB}" destId="{7AB3E451-AA3E-4919-95CC-4CC2C1B19A61}" srcOrd="3" destOrd="0" parTransId="{C258A288-F97A-476D-AE6E-CE7CAE19A693}" sibTransId="{B2CA6856-72A2-4F6A-B1A4-79D7DFCE6163}"/>
    <dgm:cxn modelId="{C6A25E8F-B4C7-47E3-A35F-B3E42A7026A1}" type="presOf" srcId="{704C1CC4-80E4-4276-9934-E5155E919CCA}" destId="{A33F5FED-3398-40C5-A248-F546D79ED296}" srcOrd="0" destOrd="0" presId="urn:microsoft.com/office/officeart/2018/2/layout/IconLabelList"/>
    <dgm:cxn modelId="{88A39394-557D-4B68-B4CE-5FBA28BAF8A8}" type="presOf" srcId="{42A833AE-66B9-4EBD-A2B4-61C9017B29CB}" destId="{F7317752-80ED-4143-9896-4D477F3CFF9F}" srcOrd="0" destOrd="0" presId="urn:microsoft.com/office/officeart/2018/2/layout/IconLabelList"/>
    <dgm:cxn modelId="{072FAB95-C64F-4D6B-B521-8DBA86DBF9AF}" srcId="{42A833AE-66B9-4EBD-A2B4-61C9017B29CB}" destId="{10B64EC7-799C-4919-AAFB-247A72816921}" srcOrd="4" destOrd="0" parTransId="{7372FB09-0C58-4DFC-9497-5A3864AE8CF8}" sibTransId="{655E7FE3-2560-4AF5-BA3C-403799C8F6D2}"/>
    <dgm:cxn modelId="{5A9884A1-9D12-48A5-924E-B1C13FA08DB3}" type="presOf" srcId="{1FACACB8-5DD1-4A58-8235-EE69A24C261B}" destId="{E209F6E6-67CD-432D-85E2-8F4892FDB39B}" srcOrd="0" destOrd="0" presId="urn:microsoft.com/office/officeart/2018/2/layout/IconLabelList"/>
    <dgm:cxn modelId="{8C3358B9-A29A-4377-8F66-E5201E52F01A}" srcId="{42A833AE-66B9-4EBD-A2B4-61C9017B29CB}" destId="{704C1CC4-80E4-4276-9934-E5155E919CCA}" srcOrd="1" destOrd="0" parTransId="{ED26A827-C427-4917-901A-FAADDBC4DA5E}" sibTransId="{351EBEEA-CF5C-427C-BC89-8FB62B735AB9}"/>
    <dgm:cxn modelId="{20F377BA-D091-4A7D-9F5F-CCEA24663539}" srcId="{42A833AE-66B9-4EBD-A2B4-61C9017B29CB}" destId="{0F1A7D2B-8694-4785-82DE-5BBEF504F4E3}" srcOrd="2" destOrd="0" parTransId="{860E1482-CAF8-4E0C-B7E9-3C9CF10A8E4A}" sibTransId="{F3788566-CE65-490F-8294-4EA443B9E5DF}"/>
    <dgm:cxn modelId="{932C08D7-E787-4D3A-A142-C00D876C73AD}" type="presOf" srcId="{10B64EC7-799C-4919-AAFB-247A72816921}" destId="{B63AFEA5-0585-418A-9D2A-BE1424C8E5F8}" srcOrd="0" destOrd="0" presId="urn:microsoft.com/office/officeart/2018/2/layout/IconLabelList"/>
    <dgm:cxn modelId="{7B9DF9DE-CD2F-41F1-9552-684F6C69B7AB}" type="presOf" srcId="{0F1A7D2B-8694-4785-82DE-5BBEF504F4E3}" destId="{648046BD-A40C-465F-9994-E872022A72F8}" srcOrd="0" destOrd="0" presId="urn:microsoft.com/office/officeart/2018/2/layout/IconLabelList"/>
    <dgm:cxn modelId="{64A1C8F2-C11D-48A9-A5A7-9AB9C0A67829}" srcId="{42A833AE-66B9-4EBD-A2B4-61C9017B29CB}" destId="{1FACACB8-5DD1-4A58-8235-EE69A24C261B}" srcOrd="0" destOrd="0" parTransId="{BF0089F2-F6A2-4A78-9426-E2A151DB61FE}" sibTransId="{D36DA849-054A-433F-B4AC-F684BF33CBB6}"/>
    <dgm:cxn modelId="{1D7C55F7-C9B2-45C7-82D3-C5CD46A9B7DA}" type="presOf" srcId="{7AB3E451-AA3E-4919-95CC-4CC2C1B19A61}" destId="{C2F4E688-7CB9-428D-B5C8-DFC59F68FC57}" srcOrd="0" destOrd="0" presId="urn:microsoft.com/office/officeart/2018/2/layout/IconLabelList"/>
    <dgm:cxn modelId="{517203BF-3F80-4A5C-9B89-28929A11BE81}" type="presParOf" srcId="{F7317752-80ED-4143-9896-4D477F3CFF9F}" destId="{092201EF-6591-423A-AB90-C65DC3F71DE4}" srcOrd="0" destOrd="0" presId="urn:microsoft.com/office/officeart/2018/2/layout/IconLabelList"/>
    <dgm:cxn modelId="{F8BD47C4-502D-4958-8FE4-93ADA2E985A9}" type="presParOf" srcId="{092201EF-6591-423A-AB90-C65DC3F71DE4}" destId="{3DA7AD56-2B8B-4ADB-A6E3-88DA35267864}" srcOrd="0" destOrd="0" presId="urn:microsoft.com/office/officeart/2018/2/layout/IconLabelList"/>
    <dgm:cxn modelId="{FBBC3027-2268-4053-ACAA-B47BDC0F094F}" type="presParOf" srcId="{092201EF-6591-423A-AB90-C65DC3F71DE4}" destId="{7B64063E-2C7A-4933-AF18-C44F29A37FFB}" srcOrd="1" destOrd="0" presId="urn:microsoft.com/office/officeart/2018/2/layout/IconLabelList"/>
    <dgm:cxn modelId="{A5E4636C-9396-4FB2-B06B-C215FBEA2CEF}" type="presParOf" srcId="{092201EF-6591-423A-AB90-C65DC3F71DE4}" destId="{E209F6E6-67CD-432D-85E2-8F4892FDB39B}" srcOrd="2" destOrd="0" presId="urn:microsoft.com/office/officeart/2018/2/layout/IconLabelList"/>
    <dgm:cxn modelId="{2244A2DA-BAD2-4D47-922C-53316FD8F379}" type="presParOf" srcId="{F7317752-80ED-4143-9896-4D477F3CFF9F}" destId="{98CF092C-2847-43BE-8614-9E165D4B633E}" srcOrd="1" destOrd="0" presId="urn:microsoft.com/office/officeart/2018/2/layout/IconLabelList"/>
    <dgm:cxn modelId="{A7AC470D-B998-4849-ACBC-401733684B5E}" type="presParOf" srcId="{F7317752-80ED-4143-9896-4D477F3CFF9F}" destId="{B691E22C-F209-4763-945B-EA5E9D7BB6C4}" srcOrd="2" destOrd="0" presId="urn:microsoft.com/office/officeart/2018/2/layout/IconLabelList"/>
    <dgm:cxn modelId="{1EF1C401-09B9-48E4-84F8-FBA3CBCB3B97}" type="presParOf" srcId="{B691E22C-F209-4763-945B-EA5E9D7BB6C4}" destId="{F433487E-D944-48E1-A826-2454D72BD600}" srcOrd="0" destOrd="0" presId="urn:microsoft.com/office/officeart/2018/2/layout/IconLabelList"/>
    <dgm:cxn modelId="{8C7CA98A-B32C-46D5-86BC-153DD8BF781B}" type="presParOf" srcId="{B691E22C-F209-4763-945B-EA5E9D7BB6C4}" destId="{2EE9C7EB-659E-44C3-AB42-06F14F683A53}" srcOrd="1" destOrd="0" presId="urn:microsoft.com/office/officeart/2018/2/layout/IconLabelList"/>
    <dgm:cxn modelId="{FD3B81A8-3634-4A55-94F8-78FC0FE3B76C}" type="presParOf" srcId="{B691E22C-F209-4763-945B-EA5E9D7BB6C4}" destId="{A33F5FED-3398-40C5-A248-F546D79ED296}" srcOrd="2" destOrd="0" presId="urn:microsoft.com/office/officeart/2018/2/layout/IconLabelList"/>
    <dgm:cxn modelId="{E1049C81-B7CD-47A2-B3EA-350D1605D09E}" type="presParOf" srcId="{F7317752-80ED-4143-9896-4D477F3CFF9F}" destId="{3C88937F-21A9-441E-AD83-BF7D7E2D3DB4}" srcOrd="3" destOrd="0" presId="urn:microsoft.com/office/officeart/2018/2/layout/IconLabelList"/>
    <dgm:cxn modelId="{BEC7B023-0685-48F7-88E6-F6387757015E}" type="presParOf" srcId="{F7317752-80ED-4143-9896-4D477F3CFF9F}" destId="{463DB849-D89A-40DD-BBBA-4F3B9C3E51AA}" srcOrd="4" destOrd="0" presId="urn:microsoft.com/office/officeart/2018/2/layout/IconLabelList"/>
    <dgm:cxn modelId="{D7D98021-99B9-4BF8-B292-164B7C7FE875}" type="presParOf" srcId="{463DB849-D89A-40DD-BBBA-4F3B9C3E51AA}" destId="{4684C68B-58E4-4882-BADD-2BA1C6051E27}" srcOrd="0" destOrd="0" presId="urn:microsoft.com/office/officeart/2018/2/layout/IconLabelList"/>
    <dgm:cxn modelId="{E0C68901-EBED-48C0-BA7F-02195ADDA700}" type="presParOf" srcId="{463DB849-D89A-40DD-BBBA-4F3B9C3E51AA}" destId="{31C3A3C6-586F-4A9F-9DC2-177C60FD2B75}" srcOrd="1" destOrd="0" presId="urn:microsoft.com/office/officeart/2018/2/layout/IconLabelList"/>
    <dgm:cxn modelId="{2863E5CE-BD09-4AE4-B4C7-223A63F85C3F}" type="presParOf" srcId="{463DB849-D89A-40DD-BBBA-4F3B9C3E51AA}" destId="{648046BD-A40C-465F-9994-E872022A72F8}" srcOrd="2" destOrd="0" presId="urn:microsoft.com/office/officeart/2018/2/layout/IconLabelList"/>
    <dgm:cxn modelId="{B1CCC829-A4D8-47A0-8372-CE3946E65708}" type="presParOf" srcId="{F7317752-80ED-4143-9896-4D477F3CFF9F}" destId="{CC9BCF0B-EB64-4314-B8FA-C6498CCFE7D8}" srcOrd="5" destOrd="0" presId="urn:microsoft.com/office/officeart/2018/2/layout/IconLabelList"/>
    <dgm:cxn modelId="{FBDF43EE-F0A3-48BD-B95F-014B344B29E1}" type="presParOf" srcId="{F7317752-80ED-4143-9896-4D477F3CFF9F}" destId="{1E38686E-CD4B-4101-B919-1F6D7AC3F66C}" srcOrd="6" destOrd="0" presId="urn:microsoft.com/office/officeart/2018/2/layout/IconLabelList"/>
    <dgm:cxn modelId="{B732F72D-D51F-4828-B99F-6780745EE3D6}" type="presParOf" srcId="{1E38686E-CD4B-4101-B919-1F6D7AC3F66C}" destId="{934006CD-82E3-416B-AFCB-DC7A3B549C82}" srcOrd="0" destOrd="0" presId="urn:microsoft.com/office/officeart/2018/2/layout/IconLabelList"/>
    <dgm:cxn modelId="{6068F406-C3FA-4246-8ECF-86952BA46CA5}" type="presParOf" srcId="{1E38686E-CD4B-4101-B919-1F6D7AC3F66C}" destId="{B29A7882-A7E5-4998-BC1D-D5E435C62269}" srcOrd="1" destOrd="0" presId="urn:microsoft.com/office/officeart/2018/2/layout/IconLabelList"/>
    <dgm:cxn modelId="{AC1EEB3F-5BDE-4972-94AC-9FB32BAD1DE8}" type="presParOf" srcId="{1E38686E-CD4B-4101-B919-1F6D7AC3F66C}" destId="{C2F4E688-7CB9-428D-B5C8-DFC59F68FC57}" srcOrd="2" destOrd="0" presId="urn:microsoft.com/office/officeart/2018/2/layout/IconLabelList"/>
    <dgm:cxn modelId="{324E3D4A-19D4-414A-941B-51E73F4B8324}" type="presParOf" srcId="{F7317752-80ED-4143-9896-4D477F3CFF9F}" destId="{651853A3-EB55-4986-A737-60B2C247BC70}" srcOrd="7" destOrd="0" presId="urn:microsoft.com/office/officeart/2018/2/layout/IconLabelList"/>
    <dgm:cxn modelId="{17985518-A2C8-416C-B7D4-3473C634EE96}" type="presParOf" srcId="{F7317752-80ED-4143-9896-4D477F3CFF9F}" destId="{5C057007-25BC-4927-A425-105B1F55FF2B}" srcOrd="8" destOrd="0" presId="urn:microsoft.com/office/officeart/2018/2/layout/IconLabelList"/>
    <dgm:cxn modelId="{CDE65BA1-9F54-4883-828B-3F0B29AD2B09}" type="presParOf" srcId="{5C057007-25BC-4927-A425-105B1F55FF2B}" destId="{758548ED-5F19-4CD0-8F20-CDBB46B6B02E}" srcOrd="0" destOrd="0" presId="urn:microsoft.com/office/officeart/2018/2/layout/IconLabelList"/>
    <dgm:cxn modelId="{6BEDBFFD-0F32-413A-9EF2-44EE1A3D60FC}" type="presParOf" srcId="{5C057007-25BC-4927-A425-105B1F55FF2B}" destId="{B19D8A98-4B45-4A7F-B4FB-609512578DE8}" srcOrd="1" destOrd="0" presId="urn:microsoft.com/office/officeart/2018/2/layout/IconLabelList"/>
    <dgm:cxn modelId="{4E1F7620-0731-4A27-A7A4-DEE94DD5A87C}" type="presParOf" srcId="{5C057007-25BC-4927-A425-105B1F55FF2B}" destId="{B63AFEA5-0585-418A-9D2A-BE1424C8E5F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8A1E734-3576-43AC-8D25-7AD3F2B0110E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53CD1BA-CD60-4725-82CB-DD8367777171}">
      <dgm:prSet/>
      <dgm:spPr/>
      <dgm:t>
        <a:bodyPr/>
        <a:lstStyle/>
        <a:p>
          <a:pPr>
            <a:defRPr b="1"/>
          </a:pPr>
          <a:r>
            <a:rPr lang="en-US" b="0" i="0" baseline="0"/>
            <a:t>Purpose: Identify and block malicious sources</a:t>
          </a:r>
          <a:endParaRPr lang="en-US"/>
        </a:p>
      </dgm:t>
    </dgm:pt>
    <dgm:pt modelId="{7985F0DA-55DB-4935-994B-350691794069}" type="parTrans" cxnId="{09BFE4FC-73B9-4DC4-9530-9F5457319162}">
      <dgm:prSet/>
      <dgm:spPr/>
      <dgm:t>
        <a:bodyPr/>
        <a:lstStyle/>
        <a:p>
          <a:endParaRPr lang="en-US"/>
        </a:p>
      </dgm:t>
    </dgm:pt>
    <dgm:pt modelId="{3A08C058-E3BE-4813-A955-AE461BD18E3A}" type="sibTrans" cxnId="{09BFE4FC-73B9-4DC4-9530-9F5457319162}">
      <dgm:prSet/>
      <dgm:spPr/>
      <dgm:t>
        <a:bodyPr/>
        <a:lstStyle/>
        <a:p>
          <a:endParaRPr lang="en-US"/>
        </a:p>
      </dgm:t>
    </dgm:pt>
    <dgm:pt modelId="{99825C75-7D2E-4E4B-993D-91D6DD8B5087}">
      <dgm:prSet/>
      <dgm:spPr/>
      <dgm:t>
        <a:bodyPr/>
        <a:lstStyle/>
        <a:p>
          <a:pPr>
            <a:defRPr b="1"/>
          </a:pPr>
          <a:r>
            <a:rPr lang="en-US" b="0" i="0" baseline="0"/>
            <a:t>Splunk Query Used:</a:t>
          </a:r>
          <a:endParaRPr lang="en-US"/>
        </a:p>
      </dgm:t>
    </dgm:pt>
    <dgm:pt modelId="{3FE77768-817A-4AF3-8C65-D81A9E88515C}" type="parTrans" cxnId="{447BE877-0FCD-4ED7-BBE4-491F49A7A733}">
      <dgm:prSet/>
      <dgm:spPr/>
      <dgm:t>
        <a:bodyPr/>
        <a:lstStyle/>
        <a:p>
          <a:endParaRPr lang="en-US"/>
        </a:p>
      </dgm:t>
    </dgm:pt>
    <dgm:pt modelId="{C1E434F9-E3B5-4EBB-AEB9-A521C7C962E2}" type="sibTrans" cxnId="{447BE877-0FCD-4ED7-BBE4-491F49A7A733}">
      <dgm:prSet/>
      <dgm:spPr/>
      <dgm:t>
        <a:bodyPr/>
        <a:lstStyle/>
        <a:p>
          <a:endParaRPr lang="en-US"/>
        </a:p>
      </dgm:t>
    </dgm:pt>
    <dgm:pt modelId="{51EC79BB-FC32-45BC-87F0-7CDA34A3BF12}">
      <dgm:prSet/>
      <dgm:spPr/>
      <dgm:t>
        <a:bodyPr/>
        <a:lstStyle/>
        <a:p>
          <a:r>
            <a:rPr lang="en-GB" b="0" i="0" baseline="0"/>
            <a:t>index="hungryhustle" "403" sourcetype="access_combined“</a:t>
          </a:r>
          <a:endParaRPr lang="en-US"/>
        </a:p>
      </dgm:t>
    </dgm:pt>
    <dgm:pt modelId="{BC127C57-5C16-461D-B573-FFA96DE1023B}" type="parTrans" cxnId="{70F0D185-9FA5-4669-A400-1BC0F0B47856}">
      <dgm:prSet/>
      <dgm:spPr/>
      <dgm:t>
        <a:bodyPr/>
        <a:lstStyle/>
        <a:p>
          <a:endParaRPr lang="en-US"/>
        </a:p>
      </dgm:t>
    </dgm:pt>
    <dgm:pt modelId="{009F0594-87E7-4B50-828C-0ED026695705}" type="sibTrans" cxnId="{70F0D185-9FA5-4669-A400-1BC0F0B47856}">
      <dgm:prSet/>
      <dgm:spPr/>
      <dgm:t>
        <a:bodyPr/>
        <a:lstStyle/>
        <a:p>
          <a:endParaRPr lang="en-US"/>
        </a:p>
      </dgm:t>
    </dgm:pt>
    <dgm:pt modelId="{E3FCAC5D-BAD2-4D76-A8B0-2FC1F143D21D}">
      <dgm:prSet/>
      <dgm:spPr/>
      <dgm:t>
        <a:bodyPr/>
        <a:lstStyle/>
        <a:p>
          <a:r>
            <a:rPr lang="en-GB" b="0" i="0" baseline="0"/>
            <a:t>| stats count by clientip | sort -count | head 10</a:t>
          </a:r>
          <a:endParaRPr lang="en-US"/>
        </a:p>
      </dgm:t>
    </dgm:pt>
    <dgm:pt modelId="{5036CA58-50FD-4DAF-B538-40B21B18F864}" type="parTrans" cxnId="{5277CAE3-6C3B-45FE-AB55-2A5EB3C2092F}">
      <dgm:prSet/>
      <dgm:spPr/>
      <dgm:t>
        <a:bodyPr/>
        <a:lstStyle/>
        <a:p>
          <a:endParaRPr lang="en-US"/>
        </a:p>
      </dgm:t>
    </dgm:pt>
    <dgm:pt modelId="{9A9BC14E-5654-4CCA-923A-D27F4E7678CA}" type="sibTrans" cxnId="{5277CAE3-6C3B-45FE-AB55-2A5EB3C2092F}">
      <dgm:prSet/>
      <dgm:spPr/>
      <dgm:t>
        <a:bodyPr/>
        <a:lstStyle/>
        <a:p>
          <a:endParaRPr lang="en-US"/>
        </a:p>
      </dgm:t>
    </dgm:pt>
    <dgm:pt modelId="{B4AE0D3E-76FA-4FED-8BE3-28DA7FF210AE}">
      <dgm:prSet/>
      <dgm:spPr/>
      <dgm:t>
        <a:bodyPr/>
        <a:lstStyle/>
        <a:p>
          <a:pPr>
            <a:defRPr b="1"/>
          </a:pPr>
          <a:r>
            <a:rPr lang="en-GB"/>
            <a:t>Outcome: List of top offending IPs</a:t>
          </a:r>
          <a:endParaRPr lang="en-US"/>
        </a:p>
      </dgm:t>
    </dgm:pt>
    <dgm:pt modelId="{72E9EFB6-8D03-40DE-A459-C3C39977D1BA}" type="parTrans" cxnId="{7DA8E912-50C7-4967-8C34-9D831BD1DD45}">
      <dgm:prSet/>
      <dgm:spPr/>
      <dgm:t>
        <a:bodyPr/>
        <a:lstStyle/>
        <a:p>
          <a:endParaRPr lang="en-US"/>
        </a:p>
      </dgm:t>
    </dgm:pt>
    <dgm:pt modelId="{1FCEDE9C-AE97-49EA-B6E2-D12A6242BB32}" type="sibTrans" cxnId="{7DA8E912-50C7-4967-8C34-9D831BD1DD45}">
      <dgm:prSet/>
      <dgm:spPr/>
      <dgm:t>
        <a:bodyPr/>
        <a:lstStyle/>
        <a:p>
          <a:endParaRPr lang="en-US"/>
        </a:p>
      </dgm:t>
    </dgm:pt>
    <dgm:pt modelId="{5BFEEDA6-383D-43A1-96C6-85BE013267FF}">
      <dgm:prSet/>
      <dgm:spPr/>
      <dgm:t>
        <a:bodyPr/>
        <a:lstStyle/>
        <a:p>
          <a:pPr>
            <a:defRPr b="1"/>
          </a:pPr>
          <a:r>
            <a:rPr lang="en-US" b="0" i="0" baseline="0"/>
            <a:t>Action: Blocking or monitoring these IPs</a:t>
          </a:r>
          <a:endParaRPr lang="en-US"/>
        </a:p>
      </dgm:t>
    </dgm:pt>
    <dgm:pt modelId="{A2C0B3FE-007B-4736-B47A-3D605D9BAA6A}" type="parTrans" cxnId="{F80B5E62-DD1D-430E-8B04-A47AA388E017}">
      <dgm:prSet/>
      <dgm:spPr/>
      <dgm:t>
        <a:bodyPr/>
        <a:lstStyle/>
        <a:p>
          <a:endParaRPr lang="en-US"/>
        </a:p>
      </dgm:t>
    </dgm:pt>
    <dgm:pt modelId="{D48EE640-B332-4CBD-AEE2-0322A8A548D9}" type="sibTrans" cxnId="{F80B5E62-DD1D-430E-8B04-A47AA388E017}">
      <dgm:prSet/>
      <dgm:spPr/>
      <dgm:t>
        <a:bodyPr/>
        <a:lstStyle/>
        <a:p>
          <a:endParaRPr lang="en-US"/>
        </a:p>
      </dgm:t>
    </dgm:pt>
    <dgm:pt modelId="{67533296-7489-4235-B887-AE6F562949AA}" type="pres">
      <dgm:prSet presAssocID="{08A1E734-3576-43AC-8D25-7AD3F2B0110E}" presName="root" presStyleCnt="0">
        <dgm:presLayoutVars>
          <dgm:dir/>
          <dgm:resizeHandles val="exact"/>
        </dgm:presLayoutVars>
      </dgm:prSet>
      <dgm:spPr/>
    </dgm:pt>
    <dgm:pt modelId="{64D05EBB-366F-4E9C-B82F-EE3A53ED8FE4}" type="pres">
      <dgm:prSet presAssocID="{953CD1BA-CD60-4725-82CB-DD8367777171}" presName="compNode" presStyleCnt="0"/>
      <dgm:spPr/>
    </dgm:pt>
    <dgm:pt modelId="{FD0EFE57-779E-4B56-9C2F-8FE96D1B4E08}" type="pres">
      <dgm:prSet presAssocID="{953CD1BA-CD60-4725-82CB-DD836777717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ber"/>
        </a:ext>
      </dgm:extLst>
    </dgm:pt>
    <dgm:pt modelId="{8E34543A-A6C0-4D13-AC10-44E97F21EA1F}" type="pres">
      <dgm:prSet presAssocID="{953CD1BA-CD60-4725-82CB-DD8367777171}" presName="iconSpace" presStyleCnt="0"/>
      <dgm:spPr/>
    </dgm:pt>
    <dgm:pt modelId="{F7602ABC-96EB-41EB-A01D-D4FE63A4A0CF}" type="pres">
      <dgm:prSet presAssocID="{953CD1BA-CD60-4725-82CB-DD8367777171}" presName="parTx" presStyleLbl="revTx" presStyleIdx="0" presStyleCnt="8">
        <dgm:presLayoutVars>
          <dgm:chMax val="0"/>
          <dgm:chPref val="0"/>
        </dgm:presLayoutVars>
      </dgm:prSet>
      <dgm:spPr/>
    </dgm:pt>
    <dgm:pt modelId="{CC3F1CE6-2543-46F7-8AF7-279F4ADE62C7}" type="pres">
      <dgm:prSet presAssocID="{953CD1BA-CD60-4725-82CB-DD8367777171}" presName="txSpace" presStyleCnt="0"/>
      <dgm:spPr/>
    </dgm:pt>
    <dgm:pt modelId="{13180589-6A5B-4335-8C06-4CE3561D57BE}" type="pres">
      <dgm:prSet presAssocID="{953CD1BA-CD60-4725-82CB-DD8367777171}" presName="desTx" presStyleLbl="revTx" presStyleIdx="1" presStyleCnt="8">
        <dgm:presLayoutVars/>
      </dgm:prSet>
      <dgm:spPr/>
    </dgm:pt>
    <dgm:pt modelId="{476DC707-32E0-4794-BCDE-3B65D65D8E99}" type="pres">
      <dgm:prSet presAssocID="{3A08C058-E3BE-4813-A955-AE461BD18E3A}" presName="sibTrans" presStyleCnt="0"/>
      <dgm:spPr/>
    </dgm:pt>
    <dgm:pt modelId="{69061677-E746-4313-9866-238A5C049D41}" type="pres">
      <dgm:prSet presAssocID="{99825C75-7D2E-4E4B-993D-91D6DD8B5087}" presName="compNode" presStyleCnt="0"/>
      <dgm:spPr/>
    </dgm:pt>
    <dgm:pt modelId="{A9512611-DFEA-4CE9-A889-9D3B03677A1A}" type="pres">
      <dgm:prSet presAssocID="{99825C75-7D2E-4E4B-993D-91D6DD8B508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Pie Chart"/>
        </a:ext>
      </dgm:extLst>
    </dgm:pt>
    <dgm:pt modelId="{11AEBCAE-D825-4346-821E-4BF3A7ECBF11}" type="pres">
      <dgm:prSet presAssocID="{99825C75-7D2E-4E4B-993D-91D6DD8B5087}" presName="iconSpace" presStyleCnt="0"/>
      <dgm:spPr/>
    </dgm:pt>
    <dgm:pt modelId="{81FBDB75-B4C0-4103-8862-F4CA6192B669}" type="pres">
      <dgm:prSet presAssocID="{99825C75-7D2E-4E4B-993D-91D6DD8B5087}" presName="parTx" presStyleLbl="revTx" presStyleIdx="2" presStyleCnt="8">
        <dgm:presLayoutVars>
          <dgm:chMax val="0"/>
          <dgm:chPref val="0"/>
        </dgm:presLayoutVars>
      </dgm:prSet>
      <dgm:spPr/>
    </dgm:pt>
    <dgm:pt modelId="{464163A7-7C75-4CEA-AB2B-D3F4A7038B67}" type="pres">
      <dgm:prSet presAssocID="{99825C75-7D2E-4E4B-993D-91D6DD8B5087}" presName="txSpace" presStyleCnt="0"/>
      <dgm:spPr/>
    </dgm:pt>
    <dgm:pt modelId="{220C3EE2-66F8-4F28-9E75-660BD5E72AB1}" type="pres">
      <dgm:prSet presAssocID="{99825C75-7D2E-4E4B-993D-91D6DD8B5087}" presName="desTx" presStyleLbl="revTx" presStyleIdx="3" presStyleCnt="8">
        <dgm:presLayoutVars/>
      </dgm:prSet>
      <dgm:spPr/>
    </dgm:pt>
    <dgm:pt modelId="{6E88D92D-9B22-4D80-97E2-D38DB376CC50}" type="pres">
      <dgm:prSet presAssocID="{C1E434F9-E3B5-4EBB-AEB9-A521C7C962E2}" presName="sibTrans" presStyleCnt="0"/>
      <dgm:spPr/>
    </dgm:pt>
    <dgm:pt modelId="{41360BF5-D9D3-4581-8B1F-FF4784A97ED4}" type="pres">
      <dgm:prSet presAssocID="{B4AE0D3E-76FA-4FED-8BE3-28DA7FF210AE}" presName="compNode" presStyleCnt="0"/>
      <dgm:spPr/>
    </dgm:pt>
    <dgm:pt modelId="{B7C566B0-E647-4A6A-B2C0-11E4CB3EA4B3}" type="pres">
      <dgm:prSet presAssocID="{B4AE0D3E-76FA-4FED-8BE3-28DA7FF210A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766E7C38-BE0F-495C-B989-F54EC806A5A1}" type="pres">
      <dgm:prSet presAssocID="{B4AE0D3E-76FA-4FED-8BE3-28DA7FF210AE}" presName="iconSpace" presStyleCnt="0"/>
      <dgm:spPr/>
    </dgm:pt>
    <dgm:pt modelId="{DCDE10D8-6FE3-4736-8117-DFC879DF43D6}" type="pres">
      <dgm:prSet presAssocID="{B4AE0D3E-76FA-4FED-8BE3-28DA7FF210AE}" presName="parTx" presStyleLbl="revTx" presStyleIdx="4" presStyleCnt="8">
        <dgm:presLayoutVars>
          <dgm:chMax val="0"/>
          <dgm:chPref val="0"/>
        </dgm:presLayoutVars>
      </dgm:prSet>
      <dgm:spPr/>
    </dgm:pt>
    <dgm:pt modelId="{F22EDC21-C406-4F69-8B10-6AA1BBFD85B6}" type="pres">
      <dgm:prSet presAssocID="{B4AE0D3E-76FA-4FED-8BE3-28DA7FF210AE}" presName="txSpace" presStyleCnt="0"/>
      <dgm:spPr/>
    </dgm:pt>
    <dgm:pt modelId="{52708E77-A140-4591-A77E-AF58BA5C563A}" type="pres">
      <dgm:prSet presAssocID="{B4AE0D3E-76FA-4FED-8BE3-28DA7FF210AE}" presName="desTx" presStyleLbl="revTx" presStyleIdx="5" presStyleCnt="8">
        <dgm:presLayoutVars/>
      </dgm:prSet>
      <dgm:spPr/>
    </dgm:pt>
    <dgm:pt modelId="{90C325BB-B164-45BE-A908-96988EA718B1}" type="pres">
      <dgm:prSet presAssocID="{1FCEDE9C-AE97-49EA-B6E2-D12A6242BB32}" presName="sibTrans" presStyleCnt="0"/>
      <dgm:spPr/>
    </dgm:pt>
    <dgm:pt modelId="{2558D28C-E6C7-4AFA-943B-B89199F38C9C}" type="pres">
      <dgm:prSet presAssocID="{5BFEEDA6-383D-43A1-96C6-85BE013267FF}" presName="compNode" presStyleCnt="0"/>
      <dgm:spPr/>
    </dgm:pt>
    <dgm:pt modelId="{38BC96C1-91DA-4B78-8831-EF0D708A494B}" type="pres">
      <dgm:prSet presAssocID="{5BFEEDA6-383D-43A1-96C6-85BE013267F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pper board"/>
        </a:ext>
      </dgm:extLst>
    </dgm:pt>
    <dgm:pt modelId="{0E736115-BE68-4D77-AACF-69929BA7585C}" type="pres">
      <dgm:prSet presAssocID="{5BFEEDA6-383D-43A1-96C6-85BE013267FF}" presName="iconSpace" presStyleCnt="0"/>
      <dgm:spPr/>
    </dgm:pt>
    <dgm:pt modelId="{AD611A1E-F818-467A-B455-4E2640747DCE}" type="pres">
      <dgm:prSet presAssocID="{5BFEEDA6-383D-43A1-96C6-85BE013267FF}" presName="parTx" presStyleLbl="revTx" presStyleIdx="6" presStyleCnt="8">
        <dgm:presLayoutVars>
          <dgm:chMax val="0"/>
          <dgm:chPref val="0"/>
        </dgm:presLayoutVars>
      </dgm:prSet>
      <dgm:spPr/>
    </dgm:pt>
    <dgm:pt modelId="{859D0EC4-9A99-4072-9BFB-2A25CE7AAF33}" type="pres">
      <dgm:prSet presAssocID="{5BFEEDA6-383D-43A1-96C6-85BE013267FF}" presName="txSpace" presStyleCnt="0"/>
      <dgm:spPr/>
    </dgm:pt>
    <dgm:pt modelId="{CE7BCBCD-BBF9-4475-97E5-77C6AF4C4BDF}" type="pres">
      <dgm:prSet presAssocID="{5BFEEDA6-383D-43A1-96C6-85BE013267FF}" presName="desTx" presStyleLbl="revTx" presStyleIdx="7" presStyleCnt="8">
        <dgm:presLayoutVars/>
      </dgm:prSet>
      <dgm:spPr/>
    </dgm:pt>
  </dgm:ptLst>
  <dgm:cxnLst>
    <dgm:cxn modelId="{7DA8E912-50C7-4967-8C34-9D831BD1DD45}" srcId="{08A1E734-3576-43AC-8D25-7AD3F2B0110E}" destId="{B4AE0D3E-76FA-4FED-8BE3-28DA7FF210AE}" srcOrd="2" destOrd="0" parTransId="{72E9EFB6-8D03-40DE-A459-C3C39977D1BA}" sibTransId="{1FCEDE9C-AE97-49EA-B6E2-D12A6242BB32}"/>
    <dgm:cxn modelId="{6533C52F-B66E-4041-A6CB-07926326C88D}" type="presOf" srcId="{953CD1BA-CD60-4725-82CB-DD8367777171}" destId="{F7602ABC-96EB-41EB-A01D-D4FE63A4A0CF}" srcOrd="0" destOrd="0" presId="urn:microsoft.com/office/officeart/2018/5/layout/CenteredIconLabelDescriptionList"/>
    <dgm:cxn modelId="{0FA2BE3B-EC6F-4886-80A5-490B7EBB6EDD}" type="presOf" srcId="{99825C75-7D2E-4E4B-993D-91D6DD8B5087}" destId="{81FBDB75-B4C0-4103-8862-F4CA6192B669}" srcOrd="0" destOrd="0" presId="urn:microsoft.com/office/officeart/2018/5/layout/CenteredIconLabelDescriptionList"/>
    <dgm:cxn modelId="{F80B5E62-DD1D-430E-8B04-A47AA388E017}" srcId="{08A1E734-3576-43AC-8D25-7AD3F2B0110E}" destId="{5BFEEDA6-383D-43A1-96C6-85BE013267FF}" srcOrd="3" destOrd="0" parTransId="{A2C0B3FE-007B-4736-B47A-3D605D9BAA6A}" sibTransId="{D48EE640-B332-4CBD-AEE2-0322A8A548D9}"/>
    <dgm:cxn modelId="{A4EEC36E-CED8-43FC-9B2D-E6EC9590A9E0}" type="presOf" srcId="{B4AE0D3E-76FA-4FED-8BE3-28DA7FF210AE}" destId="{DCDE10D8-6FE3-4736-8117-DFC879DF43D6}" srcOrd="0" destOrd="0" presId="urn:microsoft.com/office/officeart/2018/5/layout/CenteredIconLabelDescriptionList"/>
    <dgm:cxn modelId="{447BE877-0FCD-4ED7-BBE4-491F49A7A733}" srcId="{08A1E734-3576-43AC-8D25-7AD3F2B0110E}" destId="{99825C75-7D2E-4E4B-993D-91D6DD8B5087}" srcOrd="1" destOrd="0" parTransId="{3FE77768-817A-4AF3-8C65-D81A9E88515C}" sibTransId="{C1E434F9-E3B5-4EBB-AEB9-A521C7C962E2}"/>
    <dgm:cxn modelId="{5E766158-BC02-4FB2-A47D-3DCADEE304B4}" type="presOf" srcId="{51EC79BB-FC32-45BC-87F0-7CDA34A3BF12}" destId="{220C3EE2-66F8-4F28-9E75-660BD5E72AB1}" srcOrd="0" destOrd="0" presId="urn:microsoft.com/office/officeart/2018/5/layout/CenteredIconLabelDescriptionList"/>
    <dgm:cxn modelId="{70F0D185-9FA5-4669-A400-1BC0F0B47856}" srcId="{99825C75-7D2E-4E4B-993D-91D6DD8B5087}" destId="{51EC79BB-FC32-45BC-87F0-7CDA34A3BF12}" srcOrd="0" destOrd="0" parTransId="{BC127C57-5C16-461D-B573-FFA96DE1023B}" sibTransId="{009F0594-87E7-4B50-828C-0ED026695705}"/>
    <dgm:cxn modelId="{07766C8E-9AF8-4562-8A01-0D18295D7558}" type="presOf" srcId="{E3FCAC5D-BAD2-4D76-A8B0-2FC1F143D21D}" destId="{220C3EE2-66F8-4F28-9E75-660BD5E72AB1}" srcOrd="0" destOrd="1" presId="urn:microsoft.com/office/officeart/2018/5/layout/CenteredIconLabelDescriptionList"/>
    <dgm:cxn modelId="{5AAE29B0-7AC7-40D9-8DC9-60E536CC09A1}" type="presOf" srcId="{5BFEEDA6-383D-43A1-96C6-85BE013267FF}" destId="{AD611A1E-F818-467A-B455-4E2640747DCE}" srcOrd="0" destOrd="0" presId="urn:microsoft.com/office/officeart/2018/5/layout/CenteredIconLabelDescriptionList"/>
    <dgm:cxn modelId="{5277CAE3-6C3B-45FE-AB55-2A5EB3C2092F}" srcId="{99825C75-7D2E-4E4B-993D-91D6DD8B5087}" destId="{E3FCAC5D-BAD2-4D76-A8B0-2FC1F143D21D}" srcOrd="1" destOrd="0" parTransId="{5036CA58-50FD-4DAF-B538-40B21B18F864}" sibTransId="{9A9BC14E-5654-4CCA-923A-D27F4E7678CA}"/>
    <dgm:cxn modelId="{EDAAEDF6-DEF4-4EF9-8964-1B2110AE45CE}" type="presOf" srcId="{08A1E734-3576-43AC-8D25-7AD3F2B0110E}" destId="{67533296-7489-4235-B887-AE6F562949AA}" srcOrd="0" destOrd="0" presId="urn:microsoft.com/office/officeart/2018/5/layout/CenteredIconLabelDescriptionList"/>
    <dgm:cxn modelId="{09BFE4FC-73B9-4DC4-9530-9F5457319162}" srcId="{08A1E734-3576-43AC-8D25-7AD3F2B0110E}" destId="{953CD1BA-CD60-4725-82CB-DD8367777171}" srcOrd="0" destOrd="0" parTransId="{7985F0DA-55DB-4935-994B-350691794069}" sibTransId="{3A08C058-E3BE-4813-A955-AE461BD18E3A}"/>
    <dgm:cxn modelId="{D5EC1DD4-4DB4-47FC-809D-B22B847E5273}" type="presParOf" srcId="{67533296-7489-4235-B887-AE6F562949AA}" destId="{64D05EBB-366F-4E9C-B82F-EE3A53ED8FE4}" srcOrd="0" destOrd="0" presId="urn:microsoft.com/office/officeart/2018/5/layout/CenteredIconLabelDescriptionList"/>
    <dgm:cxn modelId="{BF5CCF85-1010-45D9-8BE9-45C10ED05FE4}" type="presParOf" srcId="{64D05EBB-366F-4E9C-B82F-EE3A53ED8FE4}" destId="{FD0EFE57-779E-4B56-9C2F-8FE96D1B4E08}" srcOrd="0" destOrd="0" presId="urn:microsoft.com/office/officeart/2018/5/layout/CenteredIconLabelDescriptionList"/>
    <dgm:cxn modelId="{19DBE5A4-4265-4E49-8204-545B4FCF3813}" type="presParOf" srcId="{64D05EBB-366F-4E9C-B82F-EE3A53ED8FE4}" destId="{8E34543A-A6C0-4D13-AC10-44E97F21EA1F}" srcOrd="1" destOrd="0" presId="urn:microsoft.com/office/officeart/2018/5/layout/CenteredIconLabelDescriptionList"/>
    <dgm:cxn modelId="{CAE71843-DD48-4EF0-840B-7F20E31ED9DF}" type="presParOf" srcId="{64D05EBB-366F-4E9C-B82F-EE3A53ED8FE4}" destId="{F7602ABC-96EB-41EB-A01D-D4FE63A4A0CF}" srcOrd="2" destOrd="0" presId="urn:microsoft.com/office/officeart/2018/5/layout/CenteredIconLabelDescriptionList"/>
    <dgm:cxn modelId="{EE0E1AB7-11C6-43A7-9B72-94D0727DEEF8}" type="presParOf" srcId="{64D05EBB-366F-4E9C-B82F-EE3A53ED8FE4}" destId="{CC3F1CE6-2543-46F7-8AF7-279F4ADE62C7}" srcOrd="3" destOrd="0" presId="urn:microsoft.com/office/officeart/2018/5/layout/CenteredIconLabelDescriptionList"/>
    <dgm:cxn modelId="{1BB215CF-8143-43A3-831D-67E100AA02CB}" type="presParOf" srcId="{64D05EBB-366F-4E9C-B82F-EE3A53ED8FE4}" destId="{13180589-6A5B-4335-8C06-4CE3561D57BE}" srcOrd="4" destOrd="0" presId="urn:microsoft.com/office/officeart/2018/5/layout/CenteredIconLabelDescriptionList"/>
    <dgm:cxn modelId="{B6DD649C-91A5-45AC-8A68-FA23E7CBA372}" type="presParOf" srcId="{67533296-7489-4235-B887-AE6F562949AA}" destId="{476DC707-32E0-4794-BCDE-3B65D65D8E99}" srcOrd="1" destOrd="0" presId="urn:microsoft.com/office/officeart/2018/5/layout/CenteredIconLabelDescriptionList"/>
    <dgm:cxn modelId="{007BEA7E-182C-4B88-81BF-86C9FD91A887}" type="presParOf" srcId="{67533296-7489-4235-B887-AE6F562949AA}" destId="{69061677-E746-4313-9866-238A5C049D41}" srcOrd="2" destOrd="0" presId="urn:microsoft.com/office/officeart/2018/5/layout/CenteredIconLabelDescriptionList"/>
    <dgm:cxn modelId="{2E265DE7-D263-4235-B9D9-2A6F46ADA05A}" type="presParOf" srcId="{69061677-E746-4313-9866-238A5C049D41}" destId="{A9512611-DFEA-4CE9-A889-9D3B03677A1A}" srcOrd="0" destOrd="0" presId="urn:microsoft.com/office/officeart/2018/5/layout/CenteredIconLabelDescriptionList"/>
    <dgm:cxn modelId="{C798753D-C632-4DDB-AD6E-1B232B86FBA1}" type="presParOf" srcId="{69061677-E746-4313-9866-238A5C049D41}" destId="{11AEBCAE-D825-4346-821E-4BF3A7ECBF11}" srcOrd="1" destOrd="0" presId="urn:microsoft.com/office/officeart/2018/5/layout/CenteredIconLabelDescriptionList"/>
    <dgm:cxn modelId="{9621676A-AD3B-43A2-9F95-52ECE5487652}" type="presParOf" srcId="{69061677-E746-4313-9866-238A5C049D41}" destId="{81FBDB75-B4C0-4103-8862-F4CA6192B669}" srcOrd="2" destOrd="0" presId="urn:microsoft.com/office/officeart/2018/5/layout/CenteredIconLabelDescriptionList"/>
    <dgm:cxn modelId="{C62D66A5-D87F-4489-9C98-CF25E3901921}" type="presParOf" srcId="{69061677-E746-4313-9866-238A5C049D41}" destId="{464163A7-7C75-4CEA-AB2B-D3F4A7038B67}" srcOrd="3" destOrd="0" presId="urn:microsoft.com/office/officeart/2018/5/layout/CenteredIconLabelDescriptionList"/>
    <dgm:cxn modelId="{BF902817-DEB5-4595-8920-050EECB8B45B}" type="presParOf" srcId="{69061677-E746-4313-9866-238A5C049D41}" destId="{220C3EE2-66F8-4F28-9E75-660BD5E72AB1}" srcOrd="4" destOrd="0" presId="urn:microsoft.com/office/officeart/2018/5/layout/CenteredIconLabelDescriptionList"/>
    <dgm:cxn modelId="{6A1DEC9F-AD20-4926-B3A0-51B1563680D5}" type="presParOf" srcId="{67533296-7489-4235-B887-AE6F562949AA}" destId="{6E88D92D-9B22-4D80-97E2-D38DB376CC50}" srcOrd="3" destOrd="0" presId="urn:microsoft.com/office/officeart/2018/5/layout/CenteredIconLabelDescriptionList"/>
    <dgm:cxn modelId="{0B5553BE-8F77-4155-A5C0-E6ECB77C0A09}" type="presParOf" srcId="{67533296-7489-4235-B887-AE6F562949AA}" destId="{41360BF5-D9D3-4581-8B1F-FF4784A97ED4}" srcOrd="4" destOrd="0" presId="urn:microsoft.com/office/officeart/2018/5/layout/CenteredIconLabelDescriptionList"/>
    <dgm:cxn modelId="{45996B5F-4284-4767-B676-E858C5E504BD}" type="presParOf" srcId="{41360BF5-D9D3-4581-8B1F-FF4784A97ED4}" destId="{B7C566B0-E647-4A6A-B2C0-11E4CB3EA4B3}" srcOrd="0" destOrd="0" presId="urn:microsoft.com/office/officeart/2018/5/layout/CenteredIconLabelDescriptionList"/>
    <dgm:cxn modelId="{A774C758-4FBC-4C60-A9A8-C1C885E333D6}" type="presParOf" srcId="{41360BF5-D9D3-4581-8B1F-FF4784A97ED4}" destId="{766E7C38-BE0F-495C-B989-F54EC806A5A1}" srcOrd="1" destOrd="0" presId="urn:microsoft.com/office/officeart/2018/5/layout/CenteredIconLabelDescriptionList"/>
    <dgm:cxn modelId="{D79DACF7-7E19-4398-9760-76F48763D9F3}" type="presParOf" srcId="{41360BF5-D9D3-4581-8B1F-FF4784A97ED4}" destId="{DCDE10D8-6FE3-4736-8117-DFC879DF43D6}" srcOrd="2" destOrd="0" presId="urn:microsoft.com/office/officeart/2018/5/layout/CenteredIconLabelDescriptionList"/>
    <dgm:cxn modelId="{78158D9B-CD0B-4D90-8350-4424A88DE40E}" type="presParOf" srcId="{41360BF5-D9D3-4581-8B1F-FF4784A97ED4}" destId="{F22EDC21-C406-4F69-8B10-6AA1BBFD85B6}" srcOrd="3" destOrd="0" presId="urn:microsoft.com/office/officeart/2018/5/layout/CenteredIconLabelDescriptionList"/>
    <dgm:cxn modelId="{823A969C-7C31-41A8-B2EA-E18140A695B6}" type="presParOf" srcId="{41360BF5-D9D3-4581-8B1F-FF4784A97ED4}" destId="{52708E77-A140-4591-A77E-AF58BA5C563A}" srcOrd="4" destOrd="0" presId="urn:microsoft.com/office/officeart/2018/5/layout/CenteredIconLabelDescriptionList"/>
    <dgm:cxn modelId="{99493C76-BF95-4AC5-A6A3-CE692732968A}" type="presParOf" srcId="{67533296-7489-4235-B887-AE6F562949AA}" destId="{90C325BB-B164-45BE-A908-96988EA718B1}" srcOrd="5" destOrd="0" presId="urn:microsoft.com/office/officeart/2018/5/layout/CenteredIconLabelDescriptionList"/>
    <dgm:cxn modelId="{10788737-9888-4CDD-A963-00131C1600B9}" type="presParOf" srcId="{67533296-7489-4235-B887-AE6F562949AA}" destId="{2558D28C-E6C7-4AFA-943B-B89199F38C9C}" srcOrd="6" destOrd="0" presId="urn:microsoft.com/office/officeart/2018/5/layout/CenteredIconLabelDescriptionList"/>
    <dgm:cxn modelId="{9BC0E5CB-C3EC-4AEA-A716-9E8B4EC8B732}" type="presParOf" srcId="{2558D28C-E6C7-4AFA-943B-B89199F38C9C}" destId="{38BC96C1-91DA-4B78-8831-EF0D708A494B}" srcOrd="0" destOrd="0" presId="urn:microsoft.com/office/officeart/2018/5/layout/CenteredIconLabelDescriptionList"/>
    <dgm:cxn modelId="{14E4CE15-6C0A-401A-9158-E20C92BB1884}" type="presParOf" srcId="{2558D28C-E6C7-4AFA-943B-B89199F38C9C}" destId="{0E736115-BE68-4D77-AACF-69929BA7585C}" srcOrd="1" destOrd="0" presId="urn:microsoft.com/office/officeart/2018/5/layout/CenteredIconLabelDescriptionList"/>
    <dgm:cxn modelId="{F60D9C6C-629C-4554-AB1C-D29B2AB38F54}" type="presParOf" srcId="{2558D28C-E6C7-4AFA-943B-B89199F38C9C}" destId="{AD611A1E-F818-467A-B455-4E2640747DCE}" srcOrd="2" destOrd="0" presId="urn:microsoft.com/office/officeart/2018/5/layout/CenteredIconLabelDescriptionList"/>
    <dgm:cxn modelId="{4230A78F-B5CA-4C2A-A0C4-2658938AC44F}" type="presParOf" srcId="{2558D28C-E6C7-4AFA-943B-B89199F38C9C}" destId="{859D0EC4-9A99-4072-9BFB-2A25CE7AAF33}" srcOrd="3" destOrd="0" presId="urn:microsoft.com/office/officeart/2018/5/layout/CenteredIconLabelDescriptionList"/>
    <dgm:cxn modelId="{A9381BFB-1C59-4A10-86A0-5AD1394841EC}" type="presParOf" srcId="{2558D28C-E6C7-4AFA-943B-B89199F38C9C}" destId="{CE7BCBCD-BBF9-4475-97E5-77C6AF4C4BDF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7321F00-6025-4AED-9EEC-DFDAB471880E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7E661360-6703-483B-B007-B440093FAFA4}">
      <dgm:prSet/>
      <dgm:spPr/>
      <dgm:t>
        <a:bodyPr/>
        <a:lstStyle/>
        <a:p>
          <a:pPr>
            <a:defRPr cap="all"/>
          </a:pPr>
          <a:r>
            <a:rPr lang="en-AU"/>
            <a:t>Analysis of attack origins</a:t>
          </a:r>
          <a:endParaRPr lang="en-US"/>
        </a:p>
      </dgm:t>
    </dgm:pt>
    <dgm:pt modelId="{6D4AECC5-8B28-4A6B-B0EF-BC56C5B1A934}" type="parTrans" cxnId="{AC6F75B3-A767-4DA4-B0EF-DF3DA9200068}">
      <dgm:prSet/>
      <dgm:spPr/>
      <dgm:t>
        <a:bodyPr/>
        <a:lstStyle/>
        <a:p>
          <a:endParaRPr lang="en-US"/>
        </a:p>
      </dgm:t>
    </dgm:pt>
    <dgm:pt modelId="{87F0CDFA-DECD-40C8-8110-E457E9253224}" type="sibTrans" cxnId="{AC6F75B3-A767-4DA4-B0EF-DF3DA9200068}">
      <dgm:prSet/>
      <dgm:spPr/>
      <dgm:t>
        <a:bodyPr/>
        <a:lstStyle/>
        <a:p>
          <a:endParaRPr lang="en-US"/>
        </a:p>
      </dgm:t>
    </dgm:pt>
    <dgm:pt modelId="{BAB08719-DEA7-42DE-9CDB-C7A2F9D3837B}">
      <dgm:prSet/>
      <dgm:spPr/>
      <dgm:t>
        <a:bodyPr/>
        <a:lstStyle/>
        <a:p>
          <a:pPr>
            <a:defRPr cap="all"/>
          </a:pPr>
          <a:r>
            <a:rPr lang="en-AU"/>
            <a:t>Splunk Query Used:</a:t>
          </a:r>
          <a:endParaRPr lang="en-US"/>
        </a:p>
      </dgm:t>
    </dgm:pt>
    <dgm:pt modelId="{2529D07B-E845-49C6-8792-DE538A76749E}" type="parTrans" cxnId="{249BB4D2-3B40-418C-8E06-CC769F0BAEFE}">
      <dgm:prSet/>
      <dgm:spPr/>
      <dgm:t>
        <a:bodyPr/>
        <a:lstStyle/>
        <a:p>
          <a:endParaRPr lang="en-US"/>
        </a:p>
      </dgm:t>
    </dgm:pt>
    <dgm:pt modelId="{D3FE170B-FA05-4521-90D7-0A9758C230B6}" type="sibTrans" cxnId="{249BB4D2-3B40-418C-8E06-CC769F0BAEFE}">
      <dgm:prSet/>
      <dgm:spPr/>
      <dgm:t>
        <a:bodyPr/>
        <a:lstStyle/>
        <a:p>
          <a:endParaRPr lang="en-US"/>
        </a:p>
      </dgm:t>
    </dgm:pt>
    <dgm:pt modelId="{00F10E75-2ACD-4CA0-9C6A-2258D7E4CA80}">
      <dgm:prSet/>
      <dgm:spPr/>
      <dgm:t>
        <a:bodyPr/>
        <a:lstStyle/>
        <a:p>
          <a:pPr>
            <a:defRPr cap="all"/>
          </a:pPr>
          <a:r>
            <a:rPr lang="en-AU"/>
            <a:t>Findings: Most attempts fom USA, China, Japan</a:t>
          </a:r>
          <a:endParaRPr lang="en-US"/>
        </a:p>
      </dgm:t>
    </dgm:pt>
    <dgm:pt modelId="{5AE56898-44EE-4A1F-9624-2A70BA9BBBBA}" type="parTrans" cxnId="{E20989E9-27EB-4E0C-AA4D-A1C1655A5136}">
      <dgm:prSet/>
      <dgm:spPr/>
      <dgm:t>
        <a:bodyPr/>
        <a:lstStyle/>
        <a:p>
          <a:endParaRPr lang="en-US"/>
        </a:p>
      </dgm:t>
    </dgm:pt>
    <dgm:pt modelId="{C0FEFD81-AC6C-49E1-811F-F7B93F488577}" type="sibTrans" cxnId="{E20989E9-27EB-4E0C-AA4D-A1C1655A5136}">
      <dgm:prSet/>
      <dgm:spPr/>
      <dgm:t>
        <a:bodyPr/>
        <a:lstStyle/>
        <a:p>
          <a:endParaRPr lang="en-US"/>
        </a:p>
      </dgm:t>
    </dgm:pt>
    <dgm:pt modelId="{F883C1E1-75A0-4894-BE43-FEAAF289DE8F}">
      <dgm:prSet/>
      <dgm:spPr/>
      <dgm:t>
        <a:bodyPr/>
        <a:lstStyle/>
        <a:p>
          <a:pPr>
            <a:defRPr cap="all"/>
          </a:pPr>
          <a:r>
            <a:rPr lang="en-US" b="0" i="0" baseline="0"/>
            <a:t>Implications: Consider geo-fencing and targeted monitoring</a:t>
          </a:r>
          <a:endParaRPr lang="en-US"/>
        </a:p>
      </dgm:t>
    </dgm:pt>
    <dgm:pt modelId="{E4715BF0-03AC-4ED0-953D-C78CD351010F}" type="parTrans" cxnId="{2825A621-26E8-40C5-B346-5DB7B2918450}">
      <dgm:prSet/>
      <dgm:spPr/>
      <dgm:t>
        <a:bodyPr/>
        <a:lstStyle/>
        <a:p>
          <a:endParaRPr lang="en-US"/>
        </a:p>
      </dgm:t>
    </dgm:pt>
    <dgm:pt modelId="{6715164F-C688-43B2-B8B4-C5E9FA6FEDE1}" type="sibTrans" cxnId="{2825A621-26E8-40C5-B346-5DB7B2918450}">
      <dgm:prSet/>
      <dgm:spPr/>
      <dgm:t>
        <a:bodyPr/>
        <a:lstStyle/>
        <a:p>
          <a:endParaRPr lang="en-US"/>
        </a:p>
      </dgm:t>
    </dgm:pt>
    <dgm:pt modelId="{C7654626-5AF7-498B-A145-D2F1995008D8}" type="pres">
      <dgm:prSet presAssocID="{17321F00-6025-4AED-9EEC-DFDAB471880E}" presName="root" presStyleCnt="0">
        <dgm:presLayoutVars>
          <dgm:dir/>
          <dgm:resizeHandles val="exact"/>
        </dgm:presLayoutVars>
      </dgm:prSet>
      <dgm:spPr/>
    </dgm:pt>
    <dgm:pt modelId="{33E0199C-E108-460E-8839-F37CE3C7883B}" type="pres">
      <dgm:prSet presAssocID="{7E661360-6703-483B-B007-B440093FAFA4}" presName="compNode" presStyleCnt="0"/>
      <dgm:spPr/>
    </dgm:pt>
    <dgm:pt modelId="{9C2FA313-D160-4724-987D-25EAECC7F9D4}" type="pres">
      <dgm:prSet presAssocID="{7E661360-6703-483B-B007-B440093FAFA4}" presName="iconBgRect" presStyleLbl="bgShp" presStyleIdx="0" presStyleCnt="4"/>
      <dgm:spPr/>
    </dgm:pt>
    <dgm:pt modelId="{457649BE-B274-409A-A59F-1D76ED045F47}" type="pres">
      <dgm:prSet presAssocID="{7E661360-6703-483B-B007-B440093FAFA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AD7ECF09-B4CB-48FC-A7E1-9BDC39559C31}" type="pres">
      <dgm:prSet presAssocID="{7E661360-6703-483B-B007-B440093FAFA4}" presName="spaceRect" presStyleCnt="0"/>
      <dgm:spPr/>
    </dgm:pt>
    <dgm:pt modelId="{F467729D-8BDA-46AF-811B-8F565716F4E3}" type="pres">
      <dgm:prSet presAssocID="{7E661360-6703-483B-B007-B440093FAFA4}" presName="textRect" presStyleLbl="revTx" presStyleIdx="0" presStyleCnt="4">
        <dgm:presLayoutVars>
          <dgm:chMax val="1"/>
          <dgm:chPref val="1"/>
        </dgm:presLayoutVars>
      </dgm:prSet>
      <dgm:spPr/>
    </dgm:pt>
    <dgm:pt modelId="{2FCDE020-5ADD-4B60-8FBC-59FAADC03563}" type="pres">
      <dgm:prSet presAssocID="{87F0CDFA-DECD-40C8-8110-E457E9253224}" presName="sibTrans" presStyleCnt="0"/>
      <dgm:spPr/>
    </dgm:pt>
    <dgm:pt modelId="{0E4BFAB4-841C-43C5-8D76-19B3C79971AB}" type="pres">
      <dgm:prSet presAssocID="{BAB08719-DEA7-42DE-9CDB-C7A2F9D3837B}" presName="compNode" presStyleCnt="0"/>
      <dgm:spPr/>
    </dgm:pt>
    <dgm:pt modelId="{59F1FFAC-159E-4F6E-9AD2-676EF8E3FF9E}" type="pres">
      <dgm:prSet presAssocID="{BAB08719-DEA7-42DE-9CDB-C7A2F9D3837B}" presName="iconBgRect" presStyleLbl="bgShp" presStyleIdx="1" presStyleCnt="4"/>
      <dgm:spPr/>
    </dgm:pt>
    <dgm:pt modelId="{10F31A99-618D-4D6C-9176-559AAD64034A}" type="pres">
      <dgm:prSet presAssocID="{BAB08719-DEA7-42DE-9CDB-C7A2F9D3837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74271410-1EC3-4E49-AEED-83C6D3CFB60B}" type="pres">
      <dgm:prSet presAssocID="{BAB08719-DEA7-42DE-9CDB-C7A2F9D3837B}" presName="spaceRect" presStyleCnt="0"/>
      <dgm:spPr/>
    </dgm:pt>
    <dgm:pt modelId="{E004EA14-AED0-4F48-8AD3-642AEB4930E7}" type="pres">
      <dgm:prSet presAssocID="{BAB08719-DEA7-42DE-9CDB-C7A2F9D3837B}" presName="textRect" presStyleLbl="revTx" presStyleIdx="1" presStyleCnt="4">
        <dgm:presLayoutVars>
          <dgm:chMax val="1"/>
          <dgm:chPref val="1"/>
        </dgm:presLayoutVars>
      </dgm:prSet>
      <dgm:spPr/>
    </dgm:pt>
    <dgm:pt modelId="{E2E8506F-ACAC-4CF8-9DBE-F77137BC4AD3}" type="pres">
      <dgm:prSet presAssocID="{D3FE170B-FA05-4521-90D7-0A9758C230B6}" presName="sibTrans" presStyleCnt="0"/>
      <dgm:spPr/>
    </dgm:pt>
    <dgm:pt modelId="{080573E0-28B0-455C-BA31-C13D019E3027}" type="pres">
      <dgm:prSet presAssocID="{00F10E75-2ACD-4CA0-9C6A-2258D7E4CA80}" presName="compNode" presStyleCnt="0"/>
      <dgm:spPr/>
    </dgm:pt>
    <dgm:pt modelId="{22B35193-980E-4476-81D8-A56B7DCA8342}" type="pres">
      <dgm:prSet presAssocID="{00F10E75-2ACD-4CA0-9C6A-2258D7E4CA80}" presName="iconBgRect" presStyleLbl="bgShp" presStyleIdx="2" presStyleCnt="4"/>
      <dgm:spPr/>
    </dgm:pt>
    <dgm:pt modelId="{812ED78C-A963-4D96-811A-5D12CF34AB5B}" type="pres">
      <dgm:prSet presAssocID="{00F10E75-2ACD-4CA0-9C6A-2258D7E4CA8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apanese Dolls"/>
        </a:ext>
      </dgm:extLst>
    </dgm:pt>
    <dgm:pt modelId="{DDF1F894-D016-4DC7-B085-2EFBD1D8901C}" type="pres">
      <dgm:prSet presAssocID="{00F10E75-2ACD-4CA0-9C6A-2258D7E4CA80}" presName="spaceRect" presStyleCnt="0"/>
      <dgm:spPr/>
    </dgm:pt>
    <dgm:pt modelId="{036110F1-3AF8-4011-891F-0DA1C746F9E0}" type="pres">
      <dgm:prSet presAssocID="{00F10E75-2ACD-4CA0-9C6A-2258D7E4CA80}" presName="textRect" presStyleLbl="revTx" presStyleIdx="2" presStyleCnt="4">
        <dgm:presLayoutVars>
          <dgm:chMax val="1"/>
          <dgm:chPref val="1"/>
        </dgm:presLayoutVars>
      </dgm:prSet>
      <dgm:spPr/>
    </dgm:pt>
    <dgm:pt modelId="{693C90DF-CB32-4E23-8AD7-2B54070A0B36}" type="pres">
      <dgm:prSet presAssocID="{C0FEFD81-AC6C-49E1-811F-F7B93F488577}" presName="sibTrans" presStyleCnt="0"/>
      <dgm:spPr/>
    </dgm:pt>
    <dgm:pt modelId="{F77D8692-21F2-4185-87F6-064D04ACBD28}" type="pres">
      <dgm:prSet presAssocID="{F883C1E1-75A0-4894-BE43-FEAAF289DE8F}" presName="compNode" presStyleCnt="0"/>
      <dgm:spPr/>
    </dgm:pt>
    <dgm:pt modelId="{61212FD9-CE39-463F-BAE9-BF4426D94F19}" type="pres">
      <dgm:prSet presAssocID="{F883C1E1-75A0-4894-BE43-FEAAF289DE8F}" presName="iconBgRect" presStyleLbl="bgShp" presStyleIdx="3" presStyleCnt="4"/>
      <dgm:spPr/>
    </dgm:pt>
    <dgm:pt modelId="{8A5509EC-AA17-4D13-9059-D6D594C57284}" type="pres">
      <dgm:prSet presAssocID="{F883C1E1-75A0-4894-BE43-FEAAF289DE8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ence"/>
        </a:ext>
      </dgm:extLst>
    </dgm:pt>
    <dgm:pt modelId="{9F92A238-C1A2-4449-8507-9057184FEEFC}" type="pres">
      <dgm:prSet presAssocID="{F883C1E1-75A0-4894-BE43-FEAAF289DE8F}" presName="spaceRect" presStyleCnt="0"/>
      <dgm:spPr/>
    </dgm:pt>
    <dgm:pt modelId="{3694856C-2ADD-41FA-A986-7C830A93D82D}" type="pres">
      <dgm:prSet presAssocID="{F883C1E1-75A0-4894-BE43-FEAAF289DE8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825A621-26E8-40C5-B346-5DB7B2918450}" srcId="{17321F00-6025-4AED-9EEC-DFDAB471880E}" destId="{F883C1E1-75A0-4894-BE43-FEAAF289DE8F}" srcOrd="3" destOrd="0" parTransId="{E4715BF0-03AC-4ED0-953D-C78CD351010F}" sibTransId="{6715164F-C688-43B2-B8B4-C5E9FA6FEDE1}"/>
    <dgm:cxn modelId="{F8A6A03B-E77B-47B2-AC9B-CA4A9ED0571E}" type="presOf" srcId="{00F10E75-2ACD-4CA0-9C6A-2258D7E4CA80}" destId="{036110F1-3AF8-4011-891F-0DA1C746F9E0}" srcOrd="0" destOrd="0" presId="urn:microsoft.com/office/officeart/2018/5/layout/IconCircleLabelList"/>
    <dgm:cxn modelId="{D6CBEB63-64D1-47E8-B836-BE11A64D21F9}" type="presOf" srcId="{7E661360-6703-483B-B007-B440093FAFA4}" destId="{F467729D-8BDA-46AF-811B-8F565716F4E3}" srcOrd="0" destOrd="0" presId="urn:microsoft.com/office/officeart/2018/5/layout/IconCircleLabelList"/>
    <dgm:cxn modelId="{65FA137B-0DFC-451A-BB98-C3CB8FA0BA46}" type="presOf" srcId="{BAB08719-DEA7-42DE-9CDB-C7A2F9D3837B}" destId="{E004EA14-AED0-4F48-8AD3-642AEB4930E7}" srcOrd="0" destOrd="0" presId="urn:microsoft.com/office/officeart/2018/5/layout/IconCircleLabelList"/>
    <dgm:cxn modelId="{AC6F75B3-A767-4DA4-B0EF-DF3DA9200068}" srcId="{17321F00-6025-4AED-9EEC-DFDAB471880E}" destId="{7E661360-6703-483B-B007-B440093FAFA4}" srcOrd="0" destOrd="0" parTransId="{6D4AECC5-8B28-4A6B-B0EF-BC56C5B1A934}" sibTransId="{87F0CDFA-DECD-40C8-8110-E457E9253224}"/>
    <dgm:cxn modelId="{32C24ECB-06CB-46FA-B261-31570900D410}" type="presOf" srcId="{17321F00-6025-4AED-9EEC-DFDAB471880E}" destId="{C7654626-5AF7-498B-A145-D2F1995008D8}" srcOrd="0" destOrd="0" presId="urn:microsoft.com/office/officeart/2018/5/layout/IconCircleLabelList"/>
    <dgm:cxn modelId="{249BB4D2-3B40-418C-8E06-CC769F0BAEFE}" srcId="{17321F00-6025-4AED-9EEC-DFDAB471880E}" destId="{BAB08719-DEA7-42DE-9CDB-C7A2F9D3837B}" srcOrd="1" destOrd="0" parTransId="{2529D07B-E845-49C6-8792-DE538A76749E}" sibTransId="{D3FE170B-FA05-4521-90D7-0A9758C230B6}"/>
    <dgm:cxn modelId="{E20989E9-27EB-4E0C-AA4D-A1C1655A5136}" srcId="{17321F00-6025-4AED-9EEC-DFDAB471880E}" destId="{00F10E75-2ACD-4CA0-9C6A-2258D7E4CA80}" srcOrd="2" destOrd="0" parTransId="{5AE56898-44EE-4A1F-9624-2A70BA9BBBBA}" sibTransId="{C0FEFD81-AC6C-49E1-811F-F7B93F488577}"/>
    <dgm:cxn modelId="{DF7D69FF-2AB4-49A8-9F24-A854CEFFC4D1}" type="presOf" srcId="{F883C1E1-75A0-4894-BE43-FEAAF289DE8F}" destId="{3694856C-2ADD-41FA-A986-7C830A93D82D}" srcOrd="0" destOrd="0" presId="urn:microsoft.com/office/officeart/2018/5/layout/IconCircleLabelList"/>
    <dgm:cxn modelId="{709CCFDB-3F29-411C-B597-0CFD7B53F433}" type="presParOf" srcId="{C7654626-5AF7-498B-A145-D2F1995008D8}" destId="{33E0199C-E108-460E-8839-F37CE3C7883B}" srcOrd="0" destOrd="0" presId="urn:microsoft.com/office/officeart/2018/5/layout/IconCircleLabelList"/>
    <dgm:cxn modelId="{8350E321-7F6D-41F1-9F55-06009EF0A7A3}" type="presParOf" srcId="{33E0199C-E108-460E-8839-F37CE3C7883B}" destId="{9C2FA313-D160-4724-987D-25EAECC7F9D4}" srcOrd="0" destOrd="0" presId="urn:microsoft.com/office/officeart/2018/5/layout/IconCircleLabelList"/>
    <dgm:cxn modelId="{E750E8CD-DB33-46C1-8102-F46C7E04AE2B}" type="presParOf" srcId="{33E0199C-E108-460E-8839-F37CE3C7883B}" destId="{457649BE-B274-409A-A59F-1D76ED045F47}" srcOrd="1" destOrd="0" presId="urn:microsoft.com/office/officeart/2018/5/layout/IconCircleLabelList"/>
    <dgm:cxn modelId="{5BF4287A-F6EB-4219-83C1-BB3AF39F73F7}" type="presParOf" srcId="{33E0199C-E108-460E-8839-F37CE3C7883B}" destId="{AD7ECF09-B4CB-48FC-A7E1-9BDC39559C31}" srcOrd="2" destOrd="0" presId="urn:microsoft.com/office/officeart/2018/5/layout/IconCircleLabelList"/>
    <dgm:cxn modelId="{70AD6B63-D946-4E0A-AC71-B4CBB6010349}" type="presParOf" srcId="{33E0199C-E108-460E-8839-F37CE3C7883B}" destId="{F467729D-8BDA-46AF-811B-8F565716F4E3}" srcOrd="3" destOrd="0" presId="urn:microsoft.com/office/officeart/2018/5/layout/IconCircleLabelList"/>
    <dgm:cxn modelId="{4746E0F0-313C-4C2B-8EA6-FB5D2C4B6CB7}" type="presParOf" srcId="{C7654626-5AF7-498B-A145-D2F1995008D8}" destId="{2FCDE020-5ADD-4B60-8FBC-59FAADC03563}" srcOrd="1" destOrd="0" presId="urn:microsoft.com/office/officeart/2018/5/layout/IconCircleLabelList"/>
    <dgm:cxn modelId="{C821DB53-58BF-46DB-906D-9B5257206481}" type="presParOf" srcId="{C7654626-5AF7-498B-A145-D2F1995008D8}" destId="{0E4BFAB4-841C-43C5-8D76-19B3C79971AB}" srcOrd="2" destOrd="0" presId="urn:microsoft.com/office/officeart/2018/5/layout/IconCircleLabelList"/>
    <dgm:cxn modelId="{2F4F8330-268B-4812-AECC-37419CC16020}" type="presParOf" srcId="{0E4BFAB4-841C-43C5-8D76-19B3C79971AB}" destId="{59F1FFAC-159E-4F6E-9AD2-676EF8E3FF9E}" srcOrd="0" destOrd="0" presId="urn:microsoft.com/office/officeart/2018/5/layout/IconCircleLabelList"/>
    <dgm:cxn modelId="{AA425FDF-3172-4150-8D3A-205CDC1003AF}" type="presParOf" srcId="{0E4BFAB4-841C-43C5-8D76-19B3C79971AB}" destId="{10F31A99-618D-4D6C-9176-559AAD64034A}" srcOrd="1" destOrd="0" presId="urn:microsoft.com/office/officeart/2018/5/layout/IconCircleLabelList"/>
    <dgm:cxn modelId="{41EC8E47-39F0-4165-B801-4A664ED7623E}" type="presParOf" srcId="{0E4BFAB4-841C-43C5-8D76-19B3C79971AB}" destId="{74271410-1EC3-4E49-AEED-83C6D3CFB60B}" srcOrd="2" destOrd="0" presId="urn:microsoft.com/office/officeart/2018/5/layout/IconCircleLabelList"/>
    <dgm:cxn modelId="{4603295F-D78F-4B9F-8882-DBB6821AA803}" type="presParOf" srcId="{0E4BFAB4-841C-43C5-8D76-19B3C79971AB}" destId="{E004EA14-AED0-4F48-8AD3-642AEB4930E7}" srcOrd="3" destOrd="0" presId="urn:microsoft.com/office/officeart/2018/5/layout/IconCircleLabelList"/>
    <dgm:cxn modelId="{8ACED4D9-8530-447F-AB0D-1918157C11AD}" type="presParOf" srcId="{C7654626-5AF7-498B-A145-D2F1995008D8}" destId="{E2E8506F-ACAC-4CF8-9DBE-F77137BC4AD3}" srcOrd="3" destOrd="0" presId="urn:microsoft.com/office/officeart/2018/5/layout/IconCircleLabelList"/>
    <dgm:cxn modelId="{AFD00C73-1A27-4A3C-8970-4C21E4D7CF7D}" type="presParOf" srcId="{C7654626-5AF7-498B-A145-D2F1995008D8}" destId="{080573E0-28B0-455C-BA31-C13D019E3027}" srcOrd="4" destOrd="0" presId="urn:microsoft.com/office/officeart/2018/5/layout/IconCircleLabelList"/>
    <dgm:cxn modelId="{939D4511-FCD4-41F9-A1D5-F6C5AC6FB26D}" type="presParOf" srcId="{080573E0-28B0-455C-BA31-C13D019E3027}" destId="{22B35193-980E-4476-81D8-A56B7DCA8342}" srcOrd="0" destOrd="0" presId="urn:microsoft.com/office/officeart/2018/5/layout/IconCircleLabelList"/>
    <dgm:cxn modelId="{14565BD0-31A1-45C5-91C0-B4C3B74E81EC}" type="presParOf" srcId="{080573E0-28B0-455C-BA31-C13D019E3027}" destId="{812ED78C-A963-4D96-811A-5D12CF34AB5B}" srcOrd="1" destOrd="0" presId="urn:microsoft.com/office/officeart/2018/5/layout/IconCircleLabelList"/>
    <dgm:cxn modelId="{DF319FA4-5714-4562-A56A-A9C9E0511A0D}" type="presParOf" srcId="{080573E0-28B0-455C-BA31-C13D019E3027}" destId="{DDF1F894-D016-4DC7-B085-2EFBD1D8901C}" srcOrd="2" destOrd="0" presId="urn:microsoft.com/office/officeart/2018/5/layout/IconCircleLabelList"/>
    <dgm:cxn modelId="{0DD7342B-C20A-4D77-AF24-DF8DC2C9A65E}" type="presParOf" srcId="{080573E0-28B0-455C-BA31-C13D019E3027}" destId="{036110F1-3AF8-4011-891F-0DA1C746F9E0}" srcOrd="3" destOrd="0" presId="urn:microsoft.com/office/officeart/2018/5/layout/IconCircleLabelList"/>
    <dgm:cxn modelId="{E626F78C-72AE-4645-BECF-658DECB3FF54}" type="presParOf" srcId="{C7654626-5AF7-498B-A145-D2F1995008D8}" destId="{693C90DF-CB32-4E23-8AD7-2B54070A0B36}" srcOrd="5" destOrd="0" presId="urn:microsoft.com/office/officeart/2018/5/layout/IconCircleLabelList"/>
    <dgm:cxn modelId="{47295FE1-BD57-40D6-8E4C-557BA9816C4E}" type="presParOf" srcId="{C7654626-5AF7-498B-A145-D2F1995008D8}" destId="{F77D8692-21F2-4185-87F6-064D04ACBD28}" srcOrd="6" destOrd="0" presId="urn:microsoft.com/office/officeart/2018/5/layout/IconCircleLabelList"/>
    <dgm:cxn modelId="{0A284CA6-2EEB-4DDD-9156-B811FC8965CB}" type="presParOf" srcId="{F77D8692-21F2-4185-87F6-064D04ACBD28}" destId="{61212FD9-CE39-463F-BAE9-BF4426D94F19}" srcOrd="0" destOrd="0" presId="urn:microsoft.com/office/officeart/2018/5/layout/IconCircleLabelList"/>
    <dgm:cxn modelId="{43565D12-61A6-4993-A234-75319B47578E}" type="presParOf" srcId="{F77D8692-21F2-4185-87F6-064D04ACBD28}" destId="{8A5509EC-AA17-4D13-9059-D6D594C57284}" srcOrd="1" destOrd="0" presId="urn:microsoft.com/office/officeart/2018/5/layout/IconCircleLabelList"/>
    <dgm:cxn modelId="{E0A7E0CC-6F53-4326-A623-8BF729F34AC1}" type="presParOf" srcId="{F77D8692-21F2-4185-87F6-064D04ACBD28}" destId="{9F92A238-C1A2-4449-8507-9057184FEEFC}" srcOrd="2" destOrd="0" presId="urn:microsoft.com/office/officeart/2018/5/layout/IconCircleLabelList"/>
    <dgm:cxn modelId="{89FD3861-DF00-4C47-B1E6-DBCAF31FBC40}" type="presParOf" srcId="{F77D8692-21F2-4185-87F6-064D04ACBD28}" destId="{3694856C-2ADD-41FA-A986-7C830A93D82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94D145D-156E-40E9-B65C-0F99EF838EE5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D9EA8D5-D649-4687-87F4-85D90CB6599C}">
      <dgm:prSet/>
      <dgm:spPr/>
      <dgm:t>
        <a:bodyPr/>
        <a:lstStyle/>
        <a:p>
          <a:r>
            <a:rPr lang="en-US" b="0" i="0" baseline="0"/>
            <a:t>1. Incident involving Sam Muller’s machine</a:t>
          </a:r>
          <a:endParaRPr lang="en-US"/>
        </a:p>
      </dgm:t>
    </dgm:pt>
    <dgm:pt modelId="{C4D4E6F5-2E71-4EE8-B4B9-FC3B6E2A1178}" type="parTrans" cxnId="{E1EA2504-19C3-46D9-A36B-DF050F499058}">
      <dgm:prSet/>
      <dgm:spPr/>
      <dgm:t>
        <a:bodyPr/>
        <a:lstStyle/>
        <a:p>
          <a:endParaRPr lang="en-US"/>
        </a:p>
      </dgm:t>
    </dgm:pt>
    <dgm:pt modelId="{ED834C91-87E4-4195-AC30-D3AE1E69C128}" type="sibTrans" cxnId="{E1EA2504-19C3-46D9-A36B-DF050F499058}">
      <dgm:prSet/>
      <dgm:spPr/>
      <dgm:t>
        <a:bodyPr/>
        <a:lstStyle/>
        <a:p>
          <a:endParaRPr lang="en-US"/>
        </a:p>
      </dgm:t>
    </dgm:pt>
    <dgm:pt modelId="{0C05BE0A-D144-42DF-8BB6-2D4F39050ABF}">
      <dgm:prSet/>
      <dgm:spPr/>
      <dgm:t>
        <a:bodyPr/>
        <a:lstStyle/>
        <a:p>
          <a:r>
            <a:rPr lang="en-US" b="0" i="0" baseline="0"/>
            <a:t>Splunk Queries Used:</a:t>
          </a:r>
          <a:endParaRPr lang="en-US"/>
        </a:p>
      </dgm:t>
    </dgm:pt>
    <dgm:pt modelId="{36F07CD6-FAC8-4D71-8912-1C63DAFB0D74}" type="parTrans" cxnId="{E7904EC2-E42F-4744-B201-69DA2119EC16}">
      <dgm:prSet/>
      <dgm:spPr/>
      <dgm:t>
        <a:bodyPr/>
        <a:lstStyle/>
        <a:p>
          <a:endParaRPr lang="en-US"/>
        </a:p>
      </dgm:t>
    </dgm:pt>
    <dgm:pt modelId="{21A5F1DC-A562-45B6-BE0D-969C1AA92D25}" type="sibTrans" cxnId="{E7904EC2-E42F-4744-B201-69DA2119EC16}">
      <dgm:prSet/>
      <dgm:spPr/>
      <dgm:t>
        <a:bodyPr/>
        <a:lstStyle/>
        <a:p>
          <a:endParaRPr lang="en-US"/>
        </a:p>
      </dgm:t>
    </dgm:pt>
    <dgm:pt modelId="{1D6BE1B2-826D-4C97-B752-7A3C87DF54C1}">
      <dgm:prSet/>
      <dgm:spPr/>
      <dgm:t>
        <a:bodyPr/>
        <a:lstStyle/>
        <a:p>
          <a:r>
            <a:rPr lang="en-US" b="0" i="0" baseline="0"/>
            <a:t>Identify Sam’s machine:</a:t>
          </a:r>
          <a:endParaRPr lang="en-US"/>
        </a:p>
      </dgm:t>
    </dgm:pt>
    <dgm:pt modelId="{FB5C5089-5673-4CBB-8B95-557EDBB71C12}" type="parTrans" cxnId="{BBB9C49E-D1BA-44DE-BC7E-EA126521EF88}">
      <dgm:prSet/>
      <dgm:spPr/>
      <dgm:t>
        <a:bodyPr/>
        <a:lstStyle/>
        <a:p>
          <a:endParaRPr lang="en-US"/>
        </a:p>
      </dgm:t>
    </dgm:pt>
    <dgm:pt modelId="{CC9A6EBC-585B-4C34-9CE5-3319E51F069B}" type="sibTrans" cxnId="{BBB9C49E-D1BA-44DE-BC7E-EA126521EF88}">
      <dgm:prSet/>
      <dgm:spPr/>
      <dgm:t>
        <a:bodyPr/>
        <a:lstStyle/>
        <a:p>
          <a:endParaRPr lang="en-US"/>
        </a:p>
      </dgm:t>
    </dgm:pt>
    <dgm:pt modelId="{AAB2DCA0-DE24-4167-A9A7-C8A7E09FC868}">
      <dgm:prSet/>
      <dgm:spPr/>
      <dgm:t>
        <a:bodyPr/>
        <a:lstStyle/>
        <a:p>
          <a:r>
            <a:rPr lang="en-US"/>
            <a:t>index="hungryhustle" "sam_muller@hungryhustle.website"</a:t>
          </a:r>
        </a:p>
      </dgm:t>
    </dgm:pt>
    <dgm:pt modelId="{FF6B8582-6C45-4C4C-9DB0-D35F7DE5D4C9}" type="parTrans" cxnId="{2DE19F96-E75B-42C1-9DB3-876353C107F0}">
      <dgm:prSet/>
      <dgm:spPr/>
      <dgm:t>
        <a:bodyPr/>
        <a:lstStyle/>
        <a:p>
          <a:endParaRPr lang="en-US"/>
        </a:p>
      </dgm:t>
    </dgm:pt>
    <dgm:pt modelId="{5105A9EF-0290-4BC4-BE4C-C06B349012CD}" type="sibTrans" cxnId="{2DE19F96-E75B-42C1-9DB3-876353C107F0}">
      <dgm:prSet/>
      <dgm:spPr/>
      <dgm:t>
        <a:bodyPr/>
        <a:lstStyle/>
        <a:p>
          <a:endParaRPr lang="en-US"/>
        </a:p>
      </dgm:t>
    </dgm:pt>
    <dgm:pt modelId="{26F460D8-A10E-4CE0-8329-12B6BA095414}">
      <dgm:prSet/>
      <dgm:spPr/>
      <dgm:t>
        <a:bodyPr/>
        <a:lstStyle/>
        <a:p>
          <a:r>
            <a:rPr lang="en-AU"/>
            <a:t>2. Filter suspicious activities:</a:t>
          </a:r>
          <a:endParaRPr lang="en-US"/>
        </a:p>
      </dgm:t>
    </dgm:pt>
    <dgm:pt modelId="{8F5A2C7A-8BEA-4F61-9BF3-020E639EAB14}" type="parTrans" cxnId="{DE4AD253-E6BC-4D61-86F3-1742BE99817D}">
      <dgm:prSet/>
      <dgm:spPr/>
      <dgm:t>
        <a:bodyPr/>
        <a:lstStyle/>
        <a:p>
          <a:endParaRPr lang="en-US"/>
        </a:p>
      </dgm:t>
    </dgm:pt>
    <dgm:pt modelId="{1792C9B4-40F1-471B-AD35-F4D25D59C70F}" type="sibTrans" cxnId="{DE4AD253-E6BC-4D61-86F3-1742BE99817D}">
      <dgm:prSet/>
      <dgm:spPr/>
      <dgm:t>
        <a:bodyPr/>
        <a:lstStyle/>
        <a:p>
          <a:endParaRPr lang="en-US"/>
        </a:p>
      </dgm:t>
    </dgm:pt>
    <dgm:pt modelId="{264EF422-223E-45E5-A98B-FB11B01D0475}">
      <dgm:prSet/>
      <dgm:spPr/>
      <dgm:t>
        <a:bodyPr/>
        <a:lstStyle/>
        <a:p>
          <a:r>
            <a:rPr lang="en-GB" b="0" i="0" baseline="0"/>
            <a:t>index="hungryhustle" "ip-192-168-1-25.ec2.internal" NOT "sam_muller@hungryhustle.website@localhost"</a:t>
          </a:r>
          <a:endParaRPr lang="en-US"/>
        </a:p>
      </dgm:t>
    </dgm:pt>
    <dgm:pt modelId="{4BCEF2F0-3D2E-41AC-AB7C-CAAC4AF0B5E9}" type="parTrans" cxnId="{52FCF817-C59A-4D89-85C7-51E14CC8C572}">
      <dgm:prSet/>
      <dgm:spPr/>
      <dgm:t>
        <a:bodyPr/>
        <a:lstStyle/>
        <a:p>
          <a:endParaRPr lang="en-US"/>
        </a:p>
      </dgm:t>
    </dgm:pt>
    <dgm:pt modelId="{F0E14D59-7357-4100-9AA8-507C78B373EB}" type="sibTrans" cxnId="{52FCF817-C59A-4D89-85C7-51E14CC8C572}">
      <dgm:prSet/>
      <dgm:spPr/>
      <dgm:t>
        <a:bodyPr/>
        <a:lstStyle/>
        <a:p>
          <a:endParaRPr lang="en-US"/>
        </a:p>
      </dgm:t>
    </dgm:pt>
    <dgm:pt modelId="{711C2E47-F655-4A7D-9BC8-E5A87E75FD60}">
      <dgm:prSet/>
      <dgm:spPr/>
      <dgm:t>
        <a:bodyPr/>
        <a:lstStyle/>
        <a:p>
          <a:r>
            <a:rPr lang="en-US" b="0" i="0" baseline="0"/>
            <a:t>Discovery: Email sent with SSH key attachment to external recipient</a:t>
          </a:r>
          <a:endParaRPr lang="en-US"/>
        </a:p>
      </dgm:t>
    </dgm:pt>
    <dgm:pt modelId="{E67FA55B-5A07-409F-96AA-C45379C0185C}" type="parTrans" cxnId="{860EBAA1-7951-4072-9131-366BE4AD6D5A}">
      <dgm:prSet/>
      <dgm:spPr/>
      <dgm:t>
        <a:bodyPr/>
        <a:lstStyle/>
        <a:p>
          <a:endParaRPr lang="en-US"/>
        </a:p>
      </dgm:t>
    </dgm:pt>
    <dgm:pt modelId="{A5AE5D44-A236-49B2-8E71-3DE96EFE8B5D}" type="sibTrans" cxnId="{860EBAA1-7951-4072-9131-366BE4AD6D5A}">
      <dgm:prSet/>
      <dgm:spPr/>
      <dgm:t>
        <a:bodyPr/>
        <a:lstStyle/>
        <a:p>
          <a:endParaRPr lang="en-US"/>
        </a:p>
      </dgm:t>
    </dgm:pt>
    <dgm:pt modelId="{C191A8A9-87B0-47EA-92AE-4B81E791DBF7}">
      <dgm:prSet/>
      <dgm:spPr/>
      <dgm:t>
        <a:bodyPr/>
        <a:lstStyle/>
        <a:p>
          <a:r>
            <a:rPr lang="en-US" b="0" i="0" baseline="0"/>
            <a:t>Action Taken: Revoked access, secured systems</a:t>
          </a:r>
          <a:endParaRPr lang="en-US"/>
        </a:p>
      </dgm:t>
    </dgm:pt>
    <dgm:pt modelId="{5A69C3C2-ECAD-4DF6-AA60-E9E491E598BC}" type="parTrans" cxnId="{0F03E84E-20BD-47FA-A3FD-18AB8A7B70BF}">
      <dgm:prSet/>
      <dgm:spPr/>
      <dgm:t>
        <a:bodyPr/>
        <a:lstStyle/>
        <a:p>
          <a:endParaRPr lang="en-US"/>
        </a:p>
      </dgm:t>
    </dgm:pt>
    <dgm:pt modelId="{176A6EB0-7548-4FAF-9E7F-B4E77298B35B}" type="sibTrans" cxnId="{0F03E84E-20BD-47FA-A3FD-18AB8A7B70BF}">
      <dgm:prSet/>
      <dgm:spPr/>
      <dgm:t>
        <a:bodyPr/>
        <a:lstStyle/>
        <a:p>
          <a:endParaRPr lang="en-US"/>
        </a:p>
      </dgm:t>
    </dgm:pt>
    <dgm:pt modelId="{B7137E83-EA30-40EA-AA48-D5A287642E4C}" type="pres">
      <dgm:prSet presAssocID="{694D145D-156E-40E9-B65C-0F99EF838EE5}" presName="Name0" presStyleCnt="0">
        <dgm:presLayoutVars>
          <dgm:dir/>
          <dgm:resizeHandles val="exact"/>
        </dgm:presLayoutVars>
      </dgm:prSet>
      <dgm:spPr/>
    </dgm:pt>
    <dgm:pt modelId="{98DFB9D3-6155-417C-9502-62382265CD06}" type="pres">
      <dgm:prSet presAssocID="{ED9EA8D5-D649-4687-87F4-85D90CB6599C}" presName="node" presStyleLbl="node1" presStyleIdx="0" presStyleCnt="6">
        <dgm:presLayoutVars>
          <dgm:bulletEnabled val="1"/>
        </dgm:presLayoutVars>
      </dgm:prSet>
      <dgm:spPr/>
    </dgm:pt>
    <dgm:pt modelId="{20EB28EE-9361-4193-B4DB-C2FCD26EBE81}" type="pres">
      <dgm:prSet presAssocID="{ED834C91-87E4-4195-AC30-D3AE1E69C128}" presName="sibTrans" presStyleLbl="sibTrans1D1" presStyleIdx="0" presStyleCnt="5"/>
      <dgm:spPr/>
    </dgm:pt>
    <dgm:pt modelId="{D12B2EB5-00B0-49E1-841B-68B64ACDBBF1}" type="pres">
      <dgm:prSet presAssocID="{ED834C91-87E4-4195-AC30-D3AE1E69C128}" presName="connectorText" presStyleLbl="sibTrans1D1" presStyleIdx="0" presStyleCnt="5"/>
      <dgm:spPr/>
    </dgm:pt>
    <dgm:pt modelId="{4420A2BB-E6E3-404D-94FF-64AC80FFF164}" type="pres">
      <dgm:prSet presAssocID="{0C05BE0A-D144-42DF-8BB6-2D4F39050ABF}" presName="node" presStyleLbl="node1" presStyleIdx="1" presStyleCnt="6">
        <dgm:presLayoutVars>
          <dgm:bulletEnabled val="1"/>
        </dgm:presLayoutVars>
      </dgm:prSet>
      <dgm:spPr/>
    </dgm:pt>
    <dgm:pt modelId="{53E067F4-33F7-4468-AA86-6104694BD255}" type="pres">
      <dgm:prSet presAssocID="{21A5F1DC-A562-45B6-BE0D-969C1AA92D25}" presName="sibTrans" presStyleLbl="sibTrans1D1" presStyleIdx="1" presStyleCnt="5"/>
      <dgm:spPr/>
    </dgm:pt>
    <dgm:pt modelId="{88FF1DC3-60BD-468B-9E07-7533EE7A3992}" type="pres">
      <dgm:prSet presAssocID="{21A5F1DC-A562-45B6-BE0D-969C1AA92D25}" presName="connectorText" presStyleLbl="sibTrans1D1" presStyleIdx="1" presStyleCnt="5"/>
      <dgm:spPr/>
    </dgm:pt>
    <dgm:pt modelId="{A8985BAD-EAB0-47DE-A92C-FE3412C0970F}" type="pres">
      <dgm:prSet presAssocID="{1D6BE1B2-826D-4C97-B752-7A3C87DF54C1}" presName="node" presStyleLbl="node1" presStyleIdx="2" presStyleCnt="6">
        <dgm:presLayoutVars>
          <dgm:bulletEnabled val="1"/>
        </dgm:presLayoutVars>
      </dgm:prSet>
      <dgm:spPr/>
    </dgm:pt>
    <dgm:pt modelId="{D045304E-3CD8-47B4-B13A-06BE5357C62E}" type="pres">
      <dgm:prSet presAssocID="{CC9A6EBC-585B-4C34-9CE5-3319E51F069B}" presName="sibTrans" presStyleLbl="sibTrans1D1" presStyleIdx="2" presStyleCnt="5"/>
      <dgm:spPr/>
    </dgm:pt>
    <dgm:pt modelId="{536AE8AF-A175-4523-A5C1-476D41F8B3BA}" type="pres">
      <dgm:prSet presAssocID="{CC9A6EBC-585B-4C34-9CE5-3319E51F069B}" presName="connectorText" presStyleLbl="sibTrans1D1" presStyleIdx="2" presStyleCnt="5"/>
      <dgm:spPr/>
    </dgm:pt>
    <dgm:pt modelId="{4CF9B339-79DE-414E-9DB4-45A815CA0025}" type="pres">
      <dgm:prSet presAssocID="{26F460D8-A10E-4CE0-8329-12B6BA095414}" presName="node" presStyleLbl="node1" presStyleIdx="3" presStyleCnt="6">
        <dgm:presLayoutVars>
          <dgm:bulletEnabled val="1"/>
        </dgm:presLayoutVars>
      </dgm:prSet>
      <dgm:spPr/>
    </dgm:pt>
    <dgm:pt modelId="{AD71AAEA-588E-43AF-85FE-033DD5C7D720}" type="pres">
      <dgm:prSet presAssocID="{1792C9B4-40F1-471B-AD35-F4D25D59C70F}" presName="sibTrans" presStyleLbl="sibTrans1D1" presStyleIdx="3" presStyleCnt="5"/>
      <dgm:spPr/>
    </dgm:pt>
    <dgm:pt modelId="{9FC6CEA9-33F0-41C5-8FE6-4D75A6F6862C}" type="pres">
      <dgm:prSet presAssocID="{1792C9B4-40F1-471B-AD35-F4D25D59C70F}" presName="connectorText" presStyleLbl="sibTrans1D1" presStyleIdx="3" presStyleCnt="5"/>
      <dgm:spPr/>
    </dgm:pt>
    <dgm:pt modelId="{0A95F81F-4F0C-4EF7-8126-FDD1B2711084}" type="pres">
      <dgm:prSet presAssocID="{711C2E47-F655-4A7D-9BC8-E5A87E75FD60}" presName="node" presStyleLbl="node1" presStyleIdx="4" presStyleCnt="6">
        <dgm:presLayoutVars>
          <dgm:bulletEnabled val="1"/>
        </dgm:presLayoutVars>
      </dgm:prSet>
      <dgm:spPr/>
    </dgm:pt>
    <dgm:pt modelId="{6780C9CC-F97A-4624-9A4A-9D3CCEE41E8C}" type="pres">
      <dgm:prSet presAssocID="{A5AE5D44-A236-49B2-8E71-3DE96EFE8B5D}" presName="sibTrans" presStyleLbl="sibTrans1D1" presStyleIdx="4" presStyleCnt="5"/>
      <dgm:spPr/>
    </dgm:pt>
    <dgm:pt modelId="{6A628C9D-E36C-4793-B798-1308F5570F49}" type="pres">
      <dgm:prSet presAssocID="{A5AE5D44-A236-49B2-8E71-3DE96EFE8B5D}" presName="connectorText" presStyleLbl="sibTrans1D1" presStyleIdx="4" presStyleCnt="5"/>
      <dgm:spPr/>
    </dgm:pt>
    <dgm:pt modelId="{1FFCDA69-313C-45CD-B92D-6940B3872E4C}" type="pres">
      <dgm:prSet presAssocID="{C191A8A9-87B0-47EA-92AE-4B81E791DBF7}" presName="node" presStyleLbl="node1" presStyleIdx="5" presStyleCnt="6">
        <dgm:presLayoutVars>
          <dgm:bulletEnabled val="1"/>
        </dgm:presLayoutVars>
      </dgm:prSet>
      <dgm:spPr/>
    </dgm:pt>
  </dgm:ptLst>
  <dgm:cxnLst>
    <dgm:cxn modelId="{E1EA2504-19C3-46D9-A36B-DF050F499058}" srcId="{694D145D-156E-40E9-B65C-0F99EF838EE5}" destId="{ED9EA8D5-D649-4687-87F4-85D90CB6599C}" srcOrd="0" destOrd="0" parTransId="{C4D4E6F5-2E71-4EE8-B4B9-FC3B6E2A1178}" sibTransId="{ED834C91-87E4-4195-AC30-D3AE1E69C128}"/>
    <dgm:cxn modelId="{52FCF817-C59A-4D89-85C7-51E14CC8C572}" srcId="{26F460D8-A10E-4CE0-8329-12B6BA095414}" destId="{264EF422-223E-45E5-A98B-FB11B01D0475}" srcOrd="0" destOrd="0" parTransId="{4BCEF2F0-3D2E-41AC-AB7C-CAAC4AF0B5E9}" sibTransId="{F0E14D59-7357-4100-9AA8-507C78B373EB}"/>
    <dgm:cxn modelId="{65C90122-5E99-4164-8E0D-6D74721EA0ED}" type="presOf" srcId="{1792C9B4-40F1-471B-AD35-F4D25D59C70F}" destId="{AD71AAEA-588E-43AF-85FE-033DD5C7D720}" srcOrd="0" destOrd="0" presId="urn:microsoft.com/office/officeart/2016/7/layout/RepeatingBendingProcessNew"/>
    <dgm:cxn modelId="{44CE4925-7512-4D48-B0F4-B34096E73498}" type="presOf" srcId="{1792C9B4-40F1-471B-AD35-F4D25D59C70F}" destId="{9FC6CEA9-33F0-41C5-8FE6-4D75A6F6862C}" srcOrd="1" destOrd="0" presId="urn:microsoft.com/office/officeart/2016/7/layout/RepeatingBendingProcessNew"/>
    <dgm:cxn modelId="{BBB17B26-56C4-4C44-B923-178B969B483A}" type="presOf" srcId="{CC9A6EBC-585B-4C34-9CE5-3319E51F069B}" destId="{D045304E-3CD8-47B4-B13A-06BE5357C62E}" srcOrd="0" destOrd="0" presId="urn:microsoft.com/office/officeart/2016/7/layout/RepeatingBendingProcessNew"/>
    <dgm:cxn modelId="{22F4092F-5835-49AF-B3FE-38145ABF6771}" type="presOf" srcId="{ED834C91-87E4-4195-AC30-D3AE1E69C128}" destId="{20EB28EE-9361-4193-B4DB-C2FCD26EBE81}" srcOrd="0" destOrd="0" presId="urn:microsoft.com/office/officeart/2016/7/layout/RepeatingBendingProcessNew"/>
    <dgm:cxn modelId="{F969BF2F-AB74-43DE-ADD6-A892473C8E11}" type="presOf" srcId="{264EF422-223E-45E5-A98B-FB11B01D0475}" destId="{4CF9B339-79DE-414E-9DB4-45A815CA0025}" srcOrd="0" destOrd="1" presId="urn:microsoft.com/office/officeart/2016/7/layout/RepeatingBendingProcessNew"/>
    <dgm:cxn modelId="{28625033-E0EF-4490-878D-7056C211D235}" type="presOf" srcId="{ED9EA8D5-D649-4687-87F4-85D90CB6599C}" destId="{98DFB9D3-6155-417C-9502-62382265CD06}" srcOrd="0" destOrd="0" presId="urn:microsoft.com/office/officeart/2016/7/layout/RepeatingBendingProcessNew"/>
    <dgm:cxn modelId="{39301934-F1FF-410A-A462-FB4E1C4955D9}" type="presOf" srcId="{A5AE5D44-A236-49B2-8E71-3DE96EFE8B5D}" destId="{6780C9CC-F97A-4624-9A4A-9D3CCEE41E8C}" srcOrd="0" destOrd="0" presId="urn:microsoft.com/office/officeart/2016/7/layout/RepeatingBendingProcessNew"/>
    <dgm:cxn modelId="{F7CC6941-AF91-46DF-ADE3-D1732E74033B}" type="presOf" srcId="{C191A8A9-87B0-47EA-92AE-4B81E791DBF7}" destId="{1FFCDA69-313C-45CD-B92D-6940B3872E4C}" srcOrd="0" destOrd="0" presId="urn:microsoft.com/office/officeart/2016/7/layout/RepeatingBendingProcessNew"/>
    <dgm:cxn modelId="{496E8848-85FA-4029-A529-76B75EFDD6CA}" type="presOf" srcId="{694D145D-156E-40E9-B65C-0F99EF838EE5}" destId="{B7137E83-EA30-40EA-AA48-D5A287642E4C}" srcOrd="0" destOrd="0" presId="urn:microsoft.com/office/officeart/2016/7/layout/RepeatingBendingProcessNew"/>
    <dgm:cxn modelId="{61D44D6B-65F2-4525-B859-D58DDC843C4E}" type="presOf" srcId="{21A5F1DC-A562-45B6-BE0D-969C1AA92D25}" destId="{88FF1DC3-60BD-468B-9E07-7533EE7A3992}" srcOrd="1" destOrd="0" presId="urn:microsoft.com/office/officeart/2016/7/layout/RepeatingBendingProcessNew"/>
    <dgm:cxn modelId="{0F03E84E-20BD-47FA-A3FD-18AB8A7B70BF}" srcId="{694D145D-156E-40E9-B65C-0F99EF838EE5}" destId="{C191A8A9-87B0-47EA-92AE-4B81E791DBF7}" srcOrd="5" destOrd="0" parTransId="{5A69C3C2-ECAD-4DF6-AA60-E9E491E598BC}" sibTransId="{176A6EB0-7548-4FAF-9E7F-B4E77298B35B}"/>
    <dgm:cxn modelId="{DE4AD253-E6BC-4D61-86F3-1742BE99817D}" srcId="{694D145D-156E-40E9-B65C-0F99EF838EE5}" destId="{26F460D8-A10E-4CE0-8329-12B6BA095414}" srcOrd="3" destOrd="0" parTransId="{8F5A2C7A-8BEA-4F61-9BF3-020E639EAB14}" sibTransId="{1792C9B4-40F1-471B-AD35-F4D25D59C70F}"/>
    <dgm:cxn modelId="{F152CD78-F699-4C1A-8811-B10FA0AEBB37}" type="presOf" srcId="{1D6BE1B2-826D-4C97-B752-7A3C87DF54C1}" destId="{A8985BAD-EAB0-47DE-A92C-FE3412C0970F}" srcOrd="0" destOrd="0" presId="urn:microsoft.com/office/officeart/2016/7/layout/RepeatingBendingProcessNew"/>
    <dgm:cxn modelId="{70EFB383-2CC6-49C5-B4F6-44F9E20D72E5}" type="presOf" srcId="{ED834C91-87E4-4195-AC30-D3AE1E69C128}" destId="{D12B2EB5-00B0-49E1-841B-68B64ACDBBF1}" srcOrd="1" destOrd="0" presId="urn:microsoft.com/office/officeart/2016/7/layout/RepeatingBendingProcessNew"/>
    <dgm:cxn modelId="{AF8FE589-15A6-4D00-9E68-B7E948B17FB5}" type="presOf" srcId="{711C2E47-F655-4A7D-9BC8-E5A87E75FD60}" destId="{0A95F81F-4F0C-4EF7-8126-FDD1B2711084}" srcOrd="0" destOrd="0" presId="urn:microsoft.com/office/officeart/2016/7/layout/RepeatingBendingProcessNew"/>
    <dgm:cxn modelId="{B87A6D8C-B0DC-4B2E-84E9-638A595C4B56}" type="presOf" srcId="{26F460D8-A10E-4CE0-8329-12B6BA095414}" destId="{4CF9B339-79DE-414E-9DB4-45A815CA0025}" srcOrd="0" destOrd="0" presId="urn:microsoft.com/office/officeart/2016/7/layout/RepeatingBendingProcessNew"/>
    <dgm:cxn modelId="{21F5CE8C-D730-42D0-8999-99CE3FC3F032}" type="presOf" srcId="{0C05BE0A-D144-42DF-8BB6-2D4F39050ABF}" destId="{4420A2BB-E6E3-404D-94FF-64AC80FFF164}" srcOrd="0" destOrd="0" presId="urn:microsoft.com/office/officeart/2016/7/layout/RepeatingBendingProcessNew"/>
    <dgm:cxn modelId="{2DE19F96-E75B-42C1-9DB3-876353C107F0}" srcId="{1D6BE1B2-826D-4C97-B752-7A3C87DF54C1}" destId="{AAB2DCA0-DE24-4167-A9A7-C8A7E09FC868}" srcOrd="0" destOrd="0" parTransId="{FF6B8582-6C45-4C4C-9DB0-D35F7DE5D4C9}" sibTransId="{5105A9EF-0290-4BC4-BE4C-C06B349012CD}"/>
    <dgm:cxn modelId="{BBB9C49E-D1BA-44DE-BC7E-EA126521EF88}" srcId="{694D145D-156E-40E9-B65C-0F99EF838EE5}" destId="{1D6BE1B2-826D-4C97-B752-7A3C87DF54C1}" srcOrd="2" destOrd="0" parTransId="{FB5C5089-5673-4CBB-8B95-557EDBB71C12}" sibTransId="{CC9A6EBC-585B-4C34-9CE5-3319E51F069B}"/>
    <dgm:cxn modelId="{860EBAA1-7951-4072-9131-366BE4AD6D5A}" srcId="{694D145D-156E-40E9-B65C-0F99EF838EE5}" destId="{711C2E47-F655-4A7D-9BC8-E5A87E75FD60}" srcOrd="4" destOrd="0" parTransId="{E67FA55B-5A07-409F-96AA-C45379C0185C}" sibTransId="{A5AE5D44-A236-49B2-8E71-3DE96EFE8B5D}"/>
    <dgm:cxn modelId="{E7904EC2-E42F-4744-B201-69DA2119EC16}" srcId="{694D145D-156E-40E9-B65C-0F99EF838EE5}" destId="{0C05BE0A-D144-42DF-8BB6-2D4F39050ABF}" srcOrd="1" destOrd="0" parTransId="{36F07CD6-FAC8-4D71-8912-1C63DAFB0D74}" sibTransId="{21A5F1DC-A562-45B6-BE0D-969C1AA92D25}"/>
    <dgm:cxn modelId="{B12BDECC-8369-4403-8CE3-62E742141FA2}" type="presOf" srcId="{21A5F1DC-A562-45B6-BE0D-969C1AA92D25}" destId="{53E067F4-33F7-4468-AA86-6104694BD255}" srcOrd="0" destOrd="0" presId="urn:microsoft.com/office/officeart/2016/7/layout/RepeatingBendingProcessNew"/>
    <dgm:cxn modelId="{0C774DD1-276F-4028-9F86-E4B05F9162BA}" type="presOf" srcId="{CC9A6EBC-585B-4C34-9CE5-3319E51F069B}" destId="{536AE8AF-A175-4523-A5C1-476D41F8B3BA}" srcOrd="1" destOrd="0" presId="urn:microsoft.com/office/officeart/2016/7/layout/RepeatingBendingProcessNew"/>
    <dgm:cxn modelId="{F2C0C6FA-D62F-436C-BBD1-AEFB8D0FFF83}" type="presOf" srcId="{A5AE5D44-A236-49B2-8E71-3DE96EFE8B5D}" destId="{6A628C9D-E36C-4793-B798-1308F5570F49}" srcOrd="1" destOrd="0" presId="urn:microsoft.com/office/officeart/2016/7/layout/RepeatingBendingProcessNew"/>
    <dgm:cxn modelId="{CC8152FF-49A1-4517-B63F-D30B78532D16}" type="presOf" srcId="{AAB2DCA0-DE24-4167-A9A7-C8A7E09FC868}" destId="{A8985BAD-EAB0-47DE-A92C-FE3412C0970F}" srcOrd="0" destOrd="1" presId="urn:microsoft.com/office/officeart/2016/7/layout/RepeatingBendingProcessNew"/>
    <dgm:cxn modelId="{7ECBFD55-37F9-42FA-9687-AA6B89A3E3DF}" type="presParOf" srcId="{B7137E83-EA30-40EA-AA48-D5A287642E4C}" destId="{98DFB9D3-6155-417C-9502-62382265CD06}" srcOrd="0" destOrd="0" presId="urn:microsoft.com/office/officeart/2016/7/layout/RepeatingBendingProcessNew"/>
    <dgm:cxn modelId="{BE98287A-3132-46BD-ACB1-EA6C0767479F}" type="presParOf" srcId="{B7137E83-EA30-40EA-AA48-D5A287642E4C}" destId="{20EB28EE-9361-4193-B4DB-C2FCD26EBE81}" srcOrd="1" destOrd="0" presId="urn:microsoft.com/office/officeart/2016/7/layout/RepeatingBendingProcessNew"/>
    <dgm:cxn modelId="{01D9F653-3577-483C-9D38-5BD5FEF0BE0E}" type="presParOf" srcId="{20EB28EE-9361-4193-B4DB-C2FCD26EBE81}" destId="{D12B2EB5-00B0-49E1-841B-68B64ACDBBF1}" srcOrd="0" destOrd="0" presId="urn:microsoft.com/office/officeart/2016/7/layout/RepeatingBendingProcessNew"/>
    <dgm:cxn modelId="{279183F9-FE01-4288-80FF-06528C676444}" type="presParOf" srcId="{B7137E83-EA30-40EA-AA48-D5A287642E4C}" destId="{4420A2BB-E6E3-404D-94FF-64AC80FFF164}" srcOrd="2" destOrd="0" presId="urn:microsoft.com/office/officeart/2016/7/layout/RepeatingBendingProcessNew"/>
    <dgm:cxn modelId="{F5439426-DD5E-49BA-A8C3-E6A60A09B143}" type="presParOf" srcId="{B7137E83-EA30-40EA-AA48-D5A287642E4C}" destId="{53E067F4-33F7-4468-AA86-6104694BD255}" srcOrd="3" destOrd="0" presId="urn:microsoft.com/office/officeart/2016/7/layout/RepeatingBendingProcessNew"/>
    <dgm:cxn modelId="{67A4C165-358A-4A80-A0DD-31D4A9CDEA4E}" type="presParOf" srcId="{53E067F4-33F7-4468-AA86-6104694BD255}" destId="{88FF1DC3-60BD-468B-9E07-7533EE7A3992}" srcOrd="0" destOrd="0" presId="urn:microsoft.com/office/officeart/2016/7/layout/RepeatingBendingProcessNew"/>
    <dgm:cxn modelId="{A0F13636-516F-4916-9333-23DED67B274E}" type="presParOf" srcId="{B7137E83-EA30-40EA-AA48-D5A287642E4C}" destId="{A8985BAD-EAB0-47DE-A92C-FE3412C0970F}" srcOrd="4" destOrd="0" presId="urn:microsoft.com/office/officeart/2016/7/layout/RepeatingBendingProcessNew"/>
    <dgm:cxn modelId="{2102E461-B817-4965-B587-6341FCA492FF}" type="presParOf" srcId="{B7137E83-EA30-40EA-AA48-D5A287642E4C}" destId="{D045304E-3CD8-47B4-B13A-06BE5357C62E}" srcOrd="5" destOrd="0" presId="urn:microsoft.com/office/officeart/2016/7/layout/RepeatingBendingProcessNew"/>
    <dgm:cxn modelId="{7AB542B9-305A-46DB-9F97-24969F0F0EAC}" type="presParOf" srcId="{D045304E-3CD8-47B4-B13A-06BE5357C62E}" destId="{536AE8AF-A175-4523-A5C1-476D41F8B3BA}" srcOrd="0" destOrd="0" presId="urn:microsoft.com/office/officeart/2016/7/layout/RepeatingBendingProcessNew"/>
    <dgm:cxn modelId="{99D84A14-A873-4269-A3AA-BA95491310ED}" type="presParOf" srcId="{B7137E83-EA30-40EA-AA48-D5A287642E4C}" destId="{4CF9B339-79DE-414E-9DB4-45A815CA0025}" srcOrd="6" destOrd="0" presId="urn:microsoft.com/office/officeart/2016/7/layout/RepeatingBendingProcessNew"/>
    <dgm:cxn modelId="{1575B6E4-F553-45D0-BCE2-880D8244AA87}" type="presParOf" srcId="{B7137E83-EA30-40EA-AA48-D5A287642E4C}" destId="{AD71AAEA-588E-43AF-85FE-033DD5C7D720}" srcOrd="7" destOrd="0" presId="urn:microsoft.com/office/officeart/2016/7/layout/RepeatingBendingProcessNew"/>
    <dgm:cxn modelId="{722AA59D-2473-45D1-BE79-CCEF59A4A220}" type="presParOf" srcId="{AD71AAEA-588E-43AF-85FE-033DD5C7D720}" destId="{9FC6CEA9-33F0-41C5-8FE6-4D75A6F6862C}" srcOrd="0" destOrd="0" presId="urn:microsoft.com/office/officeart/2016/7/layout/RepeatingBendingProcessNew"/>
    <dgm:cxn modelId="{9D9EB752-65F3-4732-9CE1-2105C9BAF6C7}" type="presParOf" srcId="{B7137E83-EA30-40EA-AA48-D5A287642E4C}" destId="{0A95F81F-4F0C-4EF7-8126-FDD1B2711084}" srcOrd="8" destOrd="0" presId="urn:microsoft.com/office/officeart/2016/7/layout/RepeatingBendingProcessNew"/>
    <dgm:cxn modelId="{32813E25-2F93-4BC3-9120-3D2FF0C41955}" type="presParOf" srcId="{B7137E83-EA30-40EA-AA48-D5A287642E4C}" destId="{6780C9CC-F97A-4624-9A4A-9D3CCEE41E8C}" srcOrd="9" destOrd="0" presId="urn:microsoft.com/office/officeart/2016/7/layout/RepeatingBendingProcessNew"/>
    <dgm:cxn modelId="{9E980BD3-4B76-4586-9B5B-AD45233E966B}" type="presParOf" srcId="{6780C9CC-F97A-4624-9A4A-9D3CCEE41E8C}" destId="{6A628C9D-E36C-4793-B798-1308F5570F49}" srcOrd="0" destOrd="0" presId="urn:microsoft.com/office/officeart/2016/7/layout/RepeatingBendingProcessNew"/>
    <dgm:cxn modelId="{C94CEE5E-F901-4926-BB1B-ABCD19E22DD5}" type="presParOf" srcId="{B7137E83-EA30-40EA-AA48-D5A287642E4C}" destId="{1FFCDA69-313C-45CD-B92D-6940B3872E4C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510FA60-57C7-40AD-8F15-B8AD44E30EB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79A0AAC-5B5B-45B6-A338-96CB446F5C91}">
      <dgm:prSet/>
      <dgm:spPr/>
      <dgm:t>
        <a:bodyPr/>
        <a:lstStyle/>
        <a:p>
          <a:r>
            <a:rPr lang="en-AU"/>
            <a:t>Allegations of unprofessional behavior by Rick towards Steve</a:t>
          </a:r>
          <a:endParaRPr lang="en-US"/>
        </a:p>
      </dgm:t>
    </dgm:pt>
    <dgm:pt modelId="{F7FAFEEC-0E9B-4A70-B61F-2D4ABE333CC6}" type="parTrans" cxnId="{A5883DAE-3EED-4992-8EF1-E4972E4C5129}">
      <dgm:prSet/>
      <dgm:spPr/>
      <dgm:t>
        <a:bodyPr/>
        <a:lstStyle/>
        <a:p>
          <a:endParaRPr lang="en-US"/>
        </a:p>
      </dgm:t>
    </dgm:pt>
    <dgm:pt modelId="{47FFEBB7-B9B2-4F5E-8E4E-0EAB30BFAAE0}" type="sibTrans" cxnId="{A5883DAE-3EED-4992-8EF1-E4972E4C5129}">
      <dgm:prSet/>
      <dgm:spPr/>
      <dgm:t>
        <a:bodyPr/>
        <a:lstStyle/>
        <a:p>
          <a:endParaRPr lang="en-US"/>
        </a:p>
      </dgm:t>
    </dgm:pt>
    <dgm:pt modelId="{68359D70-794E-4768-8F06-DDAA2576B6B8}">
      <dgm:prSet/>
      <dgm:spPr/>
      <dgm:t>
        <a:bodyPr/>
        <a:lstStyle/>
        <a:p>
          <a:r>
            <a:rPr lang="en-AU"/>
            <a:t>Splunk Query Used:</a:t>
          </a:r>
          <a:endParaRPr lang="en-US"/>
        </a:p>
      </dgm:t>
    </dgm:pt>
    <dgm:pt modelId="{D5382794-EA2B-4344-9A01-77785ED51799}" type="parTrans" cxnId="{A85E0936-1995-417E-87C0-08892EC37984}">
      <dgm:prSet/>
      <dgm:spPr/>
      <dgm:t>
        <a:bodyPr/>
        <a:lstStyle/>
        <a:p>
          <a:endParaRPr lang="en-US"/>
        </a:p>
      </dgm:t>
    </dgm:pt>
    <dgm:pt modelId="{DC358AE5-1BA0-4F37-BBD7-182EFFF738CD}" type="sibTrans" cxnId="{A85E0936-1995-417E-87C0-08892EC37984}">
      <dgm:prSet/>
      <dgm:spPr/>
      <dgm:t>
        <a:bodyPr/>
        <a:lstStyle/>
        <a:p>
          <a:endParaRPr lang="en-US"/>
        </a:p>
      </dgm:t>
    </dgm:pt>
    <dgm:pt modelId="{A7F2337E-EC05-4E35-AA28-AFAD8939B0CD}">
      <dgm:prSet/>
      <dgm:spPr/>
      <dgm:t>
        <a:bodyPr/>
        <a:lstStyle/>
        <a:p>
          <a:r>
            <a:rPr lang="en-AU"/>
            <a:t>index="hungryhustle" ("steve" AND "rick") NOT ("steve@hungryhustle.website" OR "rick@hungryhustle.website")</a:t>
          </a:r>
          <a:endParaRPr lang="en-US"/>
        </a:p>
      </dgm:t>
    </dgm:pt>
    <dgm:pt modelId="{BD0BF00D-808F-4F5F-B990-B284163D410F}" type="parTrans" cxnId="{FAE71916-F8E0-48E3-B9D1-E20F773F3F85}">
      <dgm:prSet/>
      <dgm:spPr/>
      <dgm:t>
        <a:bodyPr/>
        <a:lstStyle/>
        <a:p>
          <a:endParaRPr lang="en-US"/>
        </a:p>
      </dgm:t>
    </dgm:pt>
    <dgm:pt modelId="{53FF34B8-2941-4A7D-A87D-B87C18814D0D}" type="sibTrans" cxnId="{FAE71916-F8E0-48E3-B9D1-E20F773F3F85}">
      <dgm:prSet/>
      <dgm:spPr/>
      <dgm:t>
        <a:bodyPr/>
        <a:lstStyle/>
        <a:p>
          <a:endParaRPr lang="en-US"/>
        </a:p>
      </dgm:t>
    </dgm:pt>
    <dgm:pt modelId="{2D2CF86A-A212-4DE6-B414-FCB0C72B358D}">
      <dgm:prSet/>
      <dgm:spPr/>
      <dgm:t>
        <a:bodyPr/>
        <a:lstStyle/>
        <a:p>
          <a:r>
            <a:rPr lang="en-AU"/>
            <a:t>Findings: Email mocking Steve’s finances sent to external address</a:t>
          </a:r>
          <a:endParaRPr lang="en-US"/>
        </a:p>
      </dgm:t>
    </dgm:pt>
    <dgm:pt modelId="{CE1EED2A-2A48-4FFA-BBA4-755EA0B66FFD}" type="parTrans" cxnId="{7DFE2A15-EDE4-4CFC-B620-7DEF77051FA7}">
      <dgm:prSet/>
      <dgm:spPr/>
      <dgm:t>
        <a:bodyPr/>
        <a:lstStyle/>
        <a:p>
          <a:endParaRPr lang="en-US"/>
        </a:p>
      </dgm:t>
    </dgm:pt>
    <dgm:pt modelId="{1E7F4F97-EF58-4F62-A870-F089BEBBE8BE}" type="sibTrans" cxnId="{7DFE2A15-EDE4-4CFC-B620-7DEF77051FA7}">
      <dgm:prSet/>
      <dgm:spPr/>
      <dgm:t>
        <a:bodyPr/>
        <a:lstStyle/>
        <a:p>
          <a:endParaRPr lang="en-US"/>
        </a:p>
      </dgm:t>
    </dgm:pt>
    <dgm:pt modelId="{197DE8FA-A981-4D48-9803-6E7C5A8452C7}">
      <dgm:prSet/>
      <dgm:spPr/>
      <dgm:t>
        <a:bodyPr/>
        <a:lstStyle/>
        <a:p>
          <a:r>
            <a:rPr lang="en-AU"/>
            <a:t>Outcome: Information handed over to HR</a:t>
          </a:r>
          <a:endParaRPr lang="en-US"/>
        </a:p>
      </dgm:t>
    </dgm:pt>
    <dgm:pt modelId="{01E715A8-5CDC-4461-80F0-5E764BA44DDA}" type="parTrans" cxnId="{C1EE8653-F63F-4F66-8573-BECCEFAEE0EA}">
      <dgm:prSet/>
      <dgm:spPr/>
      <dgm:t>
        <a:bodyPr/>
        <a:lstStyle/>
        <a:p>
          <a:endParaRPr lang="en-US"/>
        </a:p>
      </dgm:t>
    </dgm:pt>
    <dgm:pt modelId="{36EB5A5C-31AA-4A92-8C74-71CAEF1BE65D}" type="sibTrans" cxnId="{C1EE8653-F63F-4F66-8573-BECCEFAEE0EA}">
      <dgm:prSet/>
      <dgm:spPr/>
      <dgm:t>
        <a:bodyPr/>
        <a:lstStyle/>
        <a:p>
          <a:endParaRPr lang="en-US"/>
        </a:p>
      </dgm:t>
    </dgm:pt>
    <dgm:pt modelId="{C7306618-6DFF-44D6-9976-CA121237BBB0}" type="pres">
      <dgm:prSet presAssocID="{D510FA60-57C7-40AD-8F15-B8AD44E30EB2}" presName="linear" presStyleCnt="0">
        <dgm:presLayoutVars>
          <dgm:animLvl val="lvl"/>
          <dgm:resizeHandles val="exact"/>
        </dgm:presLayoutVars>
      </dgm:prSet>
      <dgm:spPr/>
    </dgm:pt>
    <dgm:pt modelId="{28A71658-D434-4C7B-A00D-67AC63C9633A}" type="pres">
      <dgm:prSet presAssocID="{079A0AAC-5B5B-45B6-A338-96CB446F5C9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65D45AA-3656-4EB0-A4F4-08978D256011}" type="pres">
      <dgm:prSet presAssocID="{47FFEBB7-B9B2-4F5E-8E4E-0EAB30BFAAE0}" presName="spacer" presStyleCnt="0"/>
      <dgm:spPr/>
    </dgm:pt>
    <dgm:pt modelId="{67DE8D37-D7B7-49A0-95B6-AEA26943CE26}" type="pres">
      <dgm:prSet presAssocID="{68359D70-794E-4768-8F06-DDAA2576B6B8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DC7473C-906B-4713-BE0C-7C00D6252D47}" type="pres">
      <dgm:prSet presAssocID="{DC358AE5-1BA0-4F37-BBD7-182EFFF738CD}" presName="spacer" presStyleCnt="0"/>
      <dgm:spPr/>
    </dgm:pt>
    <dgm:pt modelId="{B1B41150-23A2-4F89-A469-B9CAC7A05994}" type="pres">
      <dgm:prSet presAssocID="{A7F2337E-EC05-4E35-AA28-AFAD8939B0C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333FB9C-3C74-499C-95D5-3D3C6669A271}" type="pres">
      <dgm:prSet presAssocID="{53FF34B8-2941-4A7D-A87D-B87C18814D0D}" presName="spacer" presStyleCnt="0"/>
      <dgm:spPr/>
    </dgm:pt>
    <dgm:pt modelId="{8FED83FD-37BB-4AC4-B0BD-6FCB73199F13}" type="pres">
      <dgm:prSet presAssocID="{2D2CF86A-A212-4DE6-B414-FCB0C72B358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0400D20-8299-451A-8BA7-49274A824DF9}" type="pres">
      <dgm:prSet presAssocID="{1E7F4F97-EF58-4F62-A870-F089BEBBE8BE}" presName="spacer" presStyleCnt="0"/>
      <dgm:spPr/>
    </dgm:pt>
    <dgm:pt modelId="{55382549-DF2E-4AFA-916A-6F5BF2195A50}" type="pres">
      <dgm:prSet presAssocID="{197DE8FA-A981-4D48-9803-6E7C5A8452C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7DFE2A15-EDE4-4CFC-B620-7DEF77051FA7}" srcId="{D510FA60-57C7-40AD-8F15-B8AD44E30EB2}" destId="{2D2CF86A-A212-4DE6-B414-FCB0C72B358D}" srcOrd="3" destOrd="0" parTransId="{CE1EED2A-2A48-4FFA-BBA4-755EA0B66FFD}" sibTransId="{1E7F4F97-EF58-4F62-A870-F089BEBBE8BE}"/>
    <dgm:cxn modelId="{FAE71916-F8E0-48E3-B9D1-E20F773F3F85}" srcId="{D510FA60-57C7-40AD-8F15-B8AD44E30EB2}" destId="{A7F2337E-EC05-4E35-AA28-AFAD8939B0CD}" srcOrd="2" destOrd="0" parTransId="{BD0BF00D-808F-4F5F-B990-B284163D410F}" sibTransId="{53FF34B8-2941-4A7D-A87D-B87C18814D0D}"/>
    <dgm:cxn modelId="{8D349D35-02A0-42AA-A2D7-C3E29554929A}" type="presOf" srcId="{D510FA60-57C7-40AD-8F15-B8AD44E30EB2}" destId="{C7306618-6DFF-44D6-9976-CA121237BBB0}" srcOrd="0" destOrd="0" presId="urn:microsoft.com/office/officeart/2005/8/layout/vList2"/>
    <dgm:cxn modelId="{A85E0936-1995-417E-87C0-08892EC37984}" srcId="{D510FA60-57C7-40AD-8F15-B8AD44E30EB2}" destId="{68359D70-794E-4768-8F06-DDAA2576B6B8}" srcOrd="1" destOrd="0" parTransId="{D5382794-EA2B-4344-9A01-77785ED51799}" sibTransId="{DC358AE5-1BA0-4F37-BBD7-182EFFF738CD}"/>
    <dgm:cxn modelId="{EB59395B-888A-4796-B265-2D065A313F4F}" type="presOf" srcId="{68359D70-794E-4768-8F06-DDAA2576B6B8}" destId="{67DE8D37-D7B7-49A0-95B6-AEA26943CE26}" srcOrd="0" destOrd="0" presId="urn:microsoft.com/office/officeart/2005/8/layout/vList2"/>
    <dgm:cxn modelId="{2464DE44-0D0C-4085-8232-2C465BCC40C0}" type="presOf" srcId="{A7F2337E-EC05-4E35-AA28-AFAD8939B0CD}" destId="{B1B41150-23A2-4F89-A469-B9CAC7A05994}" srcOrd="0" destOrd="0" presId="urn:microsoft.com/office/officeart/2005/8/layout/vList2"/>
    <dgm:cxn modelId="{842C8A6E-3908-4410-A061-4D85522F617F}" type="presOf" srcId="{2D2CF86A-A212-4DE6-B414-FCB0C72B358D}" destId="{8FED83FD-37BB-4AC4-B0BD-6FCB73199F13}" srcOrd="0" destOrd="0" presId="urn:microsoft.com/office/officeart/2005/8/layout/vList2"/>
    <dgm:cxn modelId="{C1EE8653-F63F-4F66-8573-BECCEFAEE0EA}" srcId="{D510FA60-57C7-40AD-8F15-B8AD44E30EB2}" destId="{197DE8FA-A981-4D48-9803-6E7C5A8452C7}" srcOrd="4" destOrd="0" parTransId="{01E715A8-5CDC-4461-80F0-5E764BA44DDA}" sibTransId="{36EB5A5C-31AA-4A92-8C74-71CAEF1BE65D}"/>
    <dgm:cxn modelId="{F1F3E175-1CED-46B3-A21D-4E8DA8F6F137}" type="presOf" srcId="{079A0AAC-5B5B-45B6-A338-96CB446F5C91}" destId="{28A71658-D434-4C7B-A00D-67AC63C9633A}" srcOrd="0" destOrd="0" presId="urn:microsoft.com/office/officeart/2005/8/layout/vList2"/>
    <dgm:cxn modelId="{A5883DAE-3EED-4992-8EF1-E4972E4C5129}" srcId="{D510FA60-57C7-40AD-8F15-B8AD44E30EB2}" destId="{079A0AAC-5B5B-45B6-A338-96CB446F5C91}" srcOrd="0" destOrd="0" parTransId="{F7FAFEEC-0E9B-4A70-B61F-2D4ABE333CC6}" sibTransId="{47FFEBB7-B9B2-4F5E-8E4E-0EAB30BFAAE0}"/>
    <dgm:cxn modelId="{A0AA53E1-8DB6-4283-95EA-0CDF11999913}" type="presOf" srcId="{197DE8FA-A981-4D48-9803-6E7C5A8452C7}" destId="{55382549-DF2E-4AFA-916A-6F5BF2195A50}" srcOrd="0" destOrd="0" presId="urn:microsoft.com/office/officeart/2005/8/layout/vList2"/>
    <dgm:cxn modelId="{3DFB9D5F-F901-42E1-96CC-999A5A5C437F}" type="presParOf" srcId="{C7306618-6DFF-44D6-9976-CA121237BBB0}" destId="{28A71658-D434-4C7B-A00D-67AC63C9633A}" srcOrd="0" destOrd="0" presId="urn:microsoft.com/office/officeart/2005/8/layout/vList2"/>
    <dgm:cxn modelId="{0000637E-97DD-4DC9-85EB-926907B2F539}" type="presParOf" srcId="{C7306618-6DFF-44D6-9976-CA121237BBB0}" destId="{565D45AA-3656-4EB0-A4F4-08978D256011}" srcOrd="1" destOrd="0" presId="urn:microsoft.com/office/officeart/2005/8/layout/vList2"/>
    <dgm:cxn modelId="{EDB61CE9-CE80-4CF8-B3B6-54667CA37533}" type="presParOf" srcId="{C7306618-6DFF-44D6-9976-CA121237BBB0}" destId="{67DE8D37-D7B7-49A0-95B6-AEA26943CE26}" srcOrd="2" destOrd="0" presId="urn:microsoft.com/office/officeart/2005/8/layout/vList2"/>
    <dgm:cxn modelId="{DE92D953-6848-4091-9702-945882FD0AB6}" type="presParOf" srcId="{C7306618-6DFF-44D6-9976-CA121237BBB0}" destId="{1DC7473C-906B-4713-BE0C-7C00D6252D47}" srcOrd="3" destOrd="0" presId="urn:microsoft.com/office/officeart/2005/8/layout/vList2"/>
    <dgm:cxn modelId="{CCB9BD0E-5920-4EDF-AD66-C4241BA858CE}" type="presParOf" srcId="{C7306618-6DFF-44D6-9976-CA121237BBB0}" destId="{B1B41150-23A2-4F89-A469-B9CAC7A05994}" srcOrd="4" destOrd="0" presId="urn:microsoft.com/office/officeart/2005/8/layout/vList2"/>
    <dgm:cxn modelId="{0C821BE4-1B97-4D69-999D-D54E849B554E}" type="presParOf" srcId="{C7306618-6DFF-44D6-9976-CA121237BBB0}" destId="{4333FB9C-3C74-499C-95D5-3D3C6669A271}" srcOrd="5" destOrd="0" presId="urn:microsoft.com/office/officeart/2005/8/layout/vList2"/>
    <dgm:cxn modelId="{8E6F580D-0ED9-4DD9-B4C2-E511AD10C416}" type="presParOf" srcId="{C7306618-6DFF-44D6-9976-CA121237BBB0}" destId="{8FED83FD-37BB-4AC4-B0BD-6FCB73199F13}" srcOrd="6" destOrd="0" presId="urn:microsoft.com/office/officeart/2005/8/layout/vList2"/>
    <dgm:cxn modelId="{E7DEB9D3-3B5C-4AF5-BBCD-519D93160F82}" type="presParOf" srcId="{C7306618-6DFF-44D6-9976-CA121237BBB0}" destId="{10400D20-8299-451A-8BA7-49274A824DF9}" srcOrd="7" destOrd="0" presId="urn:microsoft.com/office/officeart/2005/8/layout/vList2"/>
    <dgm:cxn modelId="{6F2C2203-D1FC-4CDD-B15D-79B067D58328}" type="presParOf" srcId="{C7306618-6DFF-44D6-9976-CA121237BBB0}" destId="{55382549-DF2E-4AFA-916A-6F5BF2195A5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859B4F1-AC2E-414C-986C-EBD84B044F21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EB22039F-BD7C-4DFF-A684-2181539030FC}">
      <dgm:prSet/>
      <dgm:spPr/>
      <dgm:t>
        <a:bodyPr/>
        <a:lstStyle/>
        <a:p>
          <a:pPr>
            <a:defRPr cap="all"/>
          </a:pPr>
          <a:r>
            <a:rPr lang="en-AU"/>
            <a:t>Description of XSS attack</a:t>
          </a:r>
          <a:endParaRPr lang="en-US"/>
        </a:p>
      </dgm:t>
    </dgm:pt>
    <dgm:pt modelId="{27DE638B-AB35-4A0E-AE69-8059E8E846CA}" type="parTrans" cxnId="{C426A1FC-DB3C-4383-AC6C-4087D33DA31D}">
      <dgm:prSet/>
      <dgm:spPr/>
      <dgm:t>
        <a:bodyPr/>
        <a:lstStyle/>
        <a:p>
          <a:endParaRPr lang="en-US"/>
        </a:p>
      </dgm:t>
    </dgm:pt>
    <dgm:pt modelId="{525C1664-D51E-4A94-A67B-AB5F09C98F46}" type="sibTrans" cxnId="{C426A1FC-DB3C-4383-AC6C-4087D33DA31D}">
      <dgm:prSet/>
      <dgm:spPr/>
      <dgm:t>
        <a:bodyPr/>
        <a:lstStyle/>
        <a:p>
          <a:endParaRPr lang="en-US"/>
        </a:p>
      </dgm:t>
    </dgm:pt>
    <dgm:pt modelId="{BFC7E388-13DF-4AE3-B7BA-4185504AFBD1}">
      <dgm:prSet/>
      <dgm:spPr/>
      <dgm:t>
        <a:bodyPr/>
        <a:lstStyle/>
        <a:p>
          <a:pPr>
            <a:defRPr cap="all"/>
          </a:pPr>
          <a:r>
            <a:rPr lang="en-AU"/>
            <a:t>Splunk Query Used:</a:t>
          </a:r>
          <a:endParaRPr lang="en-US"/>
        </a:p>
      </dgm:t>
    </dgm:pt>
    <dgm:pt modelId="{1F5AF23E-0B19-4F0A-8578-C5CC96886B42}" type="parTrans" cxnId="{86149F13-AE54-49A0-859C-CC5C08AE2C3E}">
      <dgm:prSet/>
      <dgm:spPr/>
      <dgm:t>
        <a:bodyPr/>
        <a:lstStyle/>
        <a:p>
          <a:endParaRPr lang="en-US"/>
        </a:p>
      </dgm:t>
    </dgm:pt>
    <dgm:pt modelId="{612CE2A9-6150-4166-9FD6-3BA3271FCB4B}" type="sibTrans" cxnId="{86149F13-AE54-49A0-859C-CC5C08AE2C3E}">
      <dgm:prSet/>
      <dgm:spPr/>
      <dgm:t>
        <a:bodyPr/>
        <a:lstStyle/>
        <a:p>
          <a:endParaRPr lang="en-US"/>
        </a:p>
      </dgm:t>
    </dgm:pt>
    <dgm:pt modelId="{8745BF6E-AEE3-46D3-AC8B-7F64DD52E704}">
      <dgm:prSet/>
      <dgm:spPr/>
      <dgm:t>
        <a:bodyPr/>
        <a:lstStyle/>
        <a:p>
          <a:pPr>
            <a:defRPr cap="all"/>
          </a:pPr>
          <a:r>
            <a:rPr lang="en-AU"/>
            <a:t>index="hungryhustle" ("&lt;script&gt;" OR "javascript:" OR "alert(")</a:t>
          </a:r>
          <a:endParaRPr lang="en-US"/>
        </a:p>
      </dgm:t>
    </dgm:pt>
    <dgm:pt modelId="{DC2771F6-88D0-4F6A-ADC2-A6B085BD7C02}" type="parTrans" cxnId="{9C1DA0D9-644A-4B89-945B-ED69D8C5878F}">
      <dgm:prSet/>
      <dgm:spPr/>
      <dgm:t>
        <a:bodyPr/>
        <a:lstStyle/>
        <a:p>
          <a:endParaRPr lang="en-US"/>
        </a:p>
      </dgm:t>
    </dgm:pt>
    <dgm:pt modelId="{1118950F-4738-4AEE-BA53-874BDF6D682F}" type="sibTrans" cxnId="{9C1DA0D9-644A-4B89-945B-ED69D8C5878F}">
      <dgm:prSet/>
      <dgm:spPr/>
      <dgm:t>
        <a:bodyPr/>
        <a:lstStyle/>
        <a:p>
          <a:endParaRPr lang="en-US"/>
        </a:p>
      </dgm:t>
    </dgm:pt>
    <dgm:pt modelId="{A4166A0B-57C0-423D-A18D-576A4CF3299F}">
      <dgm:prSet/>
      <dgm:spPr/>
      <dgm:t>
        <a:bodyPr/>
        <a:lstStyle/>
        <a:p>
          <a:pPr>
            <a:defRPr cap="all"/>
          </a:pPr>
          <a:r>
            <a:rPr lang="en-AU"/>
            <a:t>Discovery: Malicious script injected into URL parameters</a:t>
          </a:r>
          <a:endParaRPr lang="en-US"/>
        </a:p>
      </dgm:t>
    </dgm:pt>
    <dgm:pt modelId="{239F73A4-8D27-46AE-8A62-7AF645169E75}" type="parTrans" cxnId="{7BC1B0A0-6CE7-4432-9158-1723585393D9}">
      <dgm:prSet/>
      <dgm:spPr/>
      <dgm:t>
        <a:bodyPr/>
        <a:lstStyle/>
        <a:p>
          <a:endParaRPr lang="en-US"/>
        </a:p>
      </dgm:t>
    </dgm:pt>
    <dgm:pt modelId="{7D0E1491-12C5-4A14-8BD5-56D20E5658CF}" type="sibTrans" cxnId="{7BC1B0A0-6CE7-4432-9158-1723585393D9}">
      <dgm:prSet/>
      <dgm:spPr/>
      <dgm:t>
        <a:bodyPr/>
        <a:lstStyle/>
        <a:p>
          <a:endParaRPr lang="en-US"/>
        </a:p>
      </dgm:t>
    </dgm:pt>
    <dgm:pt modelId="{0B4EC16A-F5A3-4BFC-86C9-B62923446549}">
      <dgm:prSet/>
      <dgm:spPr/>
      <dgm:t>
        <a:bodyPr/>
        <a:lstStyle/>
        <a:p>
          <a:pPr>
            <a:defRPr cap="all"/>
          </a:pPr>
          <a:r>
            <a:rPr lang="en-AU"/>
            <a:t>Action Taken: Patched vulnerability, enhanced input validation</a:t>
          </a:r>
          <a:endParaRPr lang="en-US"/>
        </a:p>
      </dgm:t>
    </dgm:pt>
    <dgm:pt modelId="{4512C024-33BA-4D02-BF74-961206B694B7}" type="parTrans" cxnId="{607BAC1C-0EDA-434B-A925-5CEC79E1208C}">
      <dgm:prSet/>
      <dgm:spPr/>
      <dgm:t>
        <a:bodyPr/>
        <a:lstStyle/>
        <a:p>
          <a:endParaRPr lang="en-US"/>
        </a:p>
      </dgm:t>
    </dgm:pt>
    <dgm:pt modelId="{6819F1BD-46E1-4540-BB9F-E450053CC1AF}" type="sibTrans" cxnId="{607BAC1C-0EDA-434B-A925-5CEC79E1208C}">
      <dgm:prSet/>
      <dgm:spPr/>
      <dgm:t>
        <a:bodyPr/>
        <a:lstStyle/>
        <a:p>
          <a:endParaRPr lang="en-US"/>
        </a:p>
      </dgm:t>
    </dgm:pt>
    <dgm:pt modelId="{569D8A53-C000-42D1-8AD3-55BADB11C3D5}" type="pres">
      <dgm:prSet presAssocID="{8859B4F1-AC2E-414C-986C-EBD84B044F21}" presName="root" presStyleCnt="0">
        <dgm:presLayoutVars>
          <dgm:dir/>
          <dgm:resizeHandles val="exact"/>
        </dgm:presLayoutVars>
      </dgm:prSet>
      <dgm:spPr/>
    </dgm:pt>
    <dgm:pt modelId="{920391E2-1EA1-4D6C-AD7F-14390D12F774}" type="pres">
      <dgm:prSet presAssocID="{EB22039F-BD7C-4DFF-A684-2181539030FC}" presName="compNode" presStyleCnt="0"/>
      <dgm:spPr/>
    </dgm:pt>
    <dgm:pt modelId="{6FC5F09B-2A92-4B15-981C-171F2C534695}" type="pres">
      <dgm:prSet presAssocID="{EB22039F-BD7C-4DFF-A684-2181539030FC}" presName="iconBgRect" presStyleLbl="bgShp" presStyleIdx="0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4FC9259D-6D7F-4440-AAD3-1020976174E6}" type="pres">
      <dgm:prSet presAssocID="{EB22039F-BD7C-4DFF-A684-2181539030F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AA63D05D-C6BE-4BAB-8F47-B728DC3098DD}" type="pres">
      <dgm:prSet presAssocID="{EB22039F-BD7C-4DFF-A684-2181539030FC}" presName="spaceRect" presStyleCnt="0"/>
      <dgm:spPr/>
    </dgm:pt>
    <dgm:pt modelId="{94B4F3B3-52C0-4456-87E1-2F50144C8247}" type="pres">
      <dgm:prSet presAssocID="{EB22039F-BD7C-4DFF-A684-2181539030FC}" presName="textRect" presStyleLbl="revTx" presStyleIdx="0" presStyleCnt="5">
        <dgm:presLayoutVars>
          <dgm:chMax val="1"/>
          <dgm:chPref val="1"/>
        </dgm:presLayoutVars>
      </dgm:prSet>
      <dgm:spPr/>
    </dgm:pt>
    <dgm:pt modelId="{1CEBBEC0-06CB-412B-B198-20A3E7B03681}" type="pres">
      <dgm:prSet presAssocID="{525C1664-D51E-4A94-A67B-AB5F09C98F46}" presName="sibTrans" presStyleCnt="0"/>
      <dgm:spPr/>
    </dgm:pt>
    <dgm:pt modelId="{ADA2FD88-B893-418F-BD0F-F0D8983D122C}" type="pres">
      <dgm:prSet presAssocID="{BFC7E388-13DF-4AE3-B7BA-4185504AFBD1}" presName="compNode" presStyleCnt="0"/>
      <dgm:spPr/>
    </dgm:pt>
    <dgm:pt modelId="{6920596F-57B4-48FA-8BCB-62A2B1992563}" type="pres">
      <dgm:prSet presAssocID="{BFC7E388-13DF-4AE3-B7BA-4185504AFBD1}" presName="iconBgRect" presStyleLbl="bgShp" presStyleIdx="1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57D18D23-4A37-47FA-A9EF-EC011907220E}" type="pres">
      <dgm:prSet presAssocID="{BFC7E388-13DF-4AE3-B7BA-4185504AFBD1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0F43B2A9-C840-4A27-883A-DA5BE19ACBD4}" type="pres">
      <dgm:prSet presAssocID="{BFC7E388-13DF-4AE3-B7BA-4185504AFBD1}" presName="spaceRect" presStyleCnt="0"/>
      <dgm:spPr/>
    </dgm:pt>
    <dgm:pt modelId="{315282C6-2785-4111-8C9C-90497DF860F9}" type="pres">
      <dgm:prSet presAssocID="{BFC7E388-13DF-4AE3-B7BA-4185504AFBD1}" presName="textRect" presStyleLbl="revTx" presStyleIdx="1" presStyleCnt="5">
        <dgm:presLayoutVars>
          <dgm:chMax val="1"/>
          <dgm:chPref val="1"/>
        </dgm:presLayoutVars>
      </dgm:prSet>
      <dgm:spPr/>
    </dgm:pt>
    <dgm:pt modelId="{CA992404-26CA-4DA8-8DE1-5A5C1EA39751}" type="pres">
      <dgm:prSet presAssocID="{612CE2A9-6150-4166-9FD6-3BA3271FCB4B}" presName="sibTrans" presStyleCnt="0"/>
      <dgm:spPr/>
    </dgm:pt>
    <dgm:pt modelId="{F41DDCDD-59AE-4003-BE20-0BE2B7EE04B9}" type="pres">
      <dgm:prSet presAssocID="{8745BF6E-AEE3-46D3-AC8B-7F64DD52E704}" presName="compNode" presStyleCnt="0"/>
      <dgm:spPr/>
    </dgm:pt>
    <dgm:pt modelId="{8BE574B4-2FA8-48E0-9B45-E1300CCD9B3B}" type="pres">
      <dgm:prSet presAssocID="{8745BF6E-AEE3-46D3-AC8B-7F64DD52E704}" presName="iconBgRect" presStyleLbl="bgShp" presStyleIdx="2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A5DBFC38-388B-40B3-B5F5-395C27A437D8}" type="pres">
      <dgm:prSet presAssocID="{8745BF6E-AEE3-46D3-AC8B-7F64DD52E704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"/>
        </a:ext>
      </dgm:extLst>
    </dgm:pt>
    <dgm:pt modelId="{E48AC0ED-D132-4658-AF9A-758A6E6D4F24}" type="pres">
      <dgm:prSet presAssocID="{8745BF6E-AEE3-46D3-AC8B-7F64DD52E704}" presName="spaceRect" presStyleCnt="0"/>
      <dgm:spPr/>
    </dgm:pt>
    <dgm:pt modelId="{5CCDEAA5-CDBE-45E4-BDA0-BB3EFFDA479B}" type="pres">
      <dgm:prSet presAssocID="{8745BF6E-AEE3-46D3-AC8B-7F64DD52E704}" presName="textRect" presStyleLbl="revTx" presStyleIdx="2" presStyleCnt="5">
        <dgm:presLayoutVars>
          <dgm:chMax val="1"/>
          <dgm:chPref val="1"/>
        </dgm:presLayoutVars>
      </dgm:prSet>
      <dgm:spPr/>
    </dgm:pt>
    <dgm:pt modelId="{9CD135DF-45B4-4E53-97E5-825B5B6B99CE}" type="pres">
      <dgm:prSet presAssocID="{1118950F-4738-4AEE-BA53-874BDF6D682F}" presName="sibTrans" presStyleCnt="0"/>
      <dgm:spPr/>
    </dgm:pt>
    <dgm:pt modelId="{2D40D89B-319D-4A50-A132-E50F02FE90F2}" type="pres">
      <dgm:prSet presAssocID="{A4166A0B-57C0-423D-A18D-576A4CF3299F}" presName="compNode" presStyleCnt="0"/>
      <dgm:spPr/>
    </dgm:pt>
    <dgm:pt modelId="{655CDAF8-3C25-450B-8E71-F5D9EE5C623E}" type="pres">
      <dgm:prSet presAssocID="{A4166A0B-57C0-423D-A18D-576A4CF3299F}" presName="iconBgRect" presStyleLbl="bgShp" presStyleIdx="3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4370D114-8CF8-41AC-9324-17F547F9F398}" type="pres">
      <dgm:prSet presAssocID="{A4166A0B-57C0-423D-A18D-576A4CF3299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D1F15D9D-E6AE-4EE8-9BA9-B74397152B2A}" type="pres">
      <dgm:prSet presAssocID="{A4166A0B-57C0-423D-A18D-576A4CF3299F}" presName="spaceRect" presStyleCnt="0"/>
      <dgm:spPr/>
    </dgm:pt>
    <dgm:pt modelId="{503215E3-079B-4D35-A2D4-EB22D2FF8CA2}" type="pres">
      <dgm:prSet presAssocID="{A4166A0B-57C0-423D-A18D-576A4CF3299F}" presName="textRect" presStyleLbl="revTx" presStyleIdx="3" presStyleCnt="5">
        <dgm:presLayoutVars>
          <dgm:chMax val="1"/>
          <dgm:chPref val="1"/>
        </dgm:presLayoutVars>
      </dgm:prSet>
      <dgm:spPr/>
    </dgm:pt>
    <dgm:pt modelId="{4DDCDA26-898F-4CDF-A5B6-FF5F91825CAC}" type="pres">
      <dgm:prSet presAssocID="{7D0E1491-12C5-4A14-8BD5-56D20E5658CF}" presName="sibTrans" presStyleCnt="0"/>
      <dgm:spPr/>
    </dgm:pt>
    <dgm:pt modelId="{4E7AE804-634D-4A9E-ABE0-279D8B76366A}" type="pres">
      <dgm:prSet presAssocID="{0B4EC16A-F5A3-4BFC-86C9-B62923446549}" presName="compNode" presStyleCnt="0"/>
      <dgm:spPr/>
    </dgm:pt>
    <dgm:pt modelId="{431A94DF-80DC-4DBB-A5FA-E4E3C61A3C5A}" type="pres">
      <dgm:prSet presAssocID="{0B4EC16A-F5A3-4BFC-86C9-B62923446549}" presName="iconBgRect" presStyleLbl="bgShp" presStyleIdx="4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F837BF3A-8FC7-4B6D-8B3E-865DA5C69AA9}" type="pres">
      <dgm:prSet presAssocID="{0B4EC16A-F5A3-4BFC-86C9-B62923446549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g"/>
        </a:ext>
      </dgm:extLst>
    </dgm:pt>
    <dgm:pt modelId="{844DB02B-B99D-4FBB-9223-76F81C7A99BB}" type="pres">
      <dgm:prSet presAssocID="{0B4EC16A-F5A3-4BFC-86C9-B62923446549}" presName="spaceRect" presStyleCnt="0"/>
      <dgm:spPr/>
    </dgm:pt>
    <dgm:pt modelId="{4FAA86E4-1B94-4B44-BFEA-DA1C40CBCE74}" type="pres">
      <dgm:prSet presAssocID="{0B4EC16A-F5A3-4BFC-86C9-B62923446549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84BCB90B-357C-4FDB-9B65-7FD8736B4602}" type="presOf" srcId="{BFC7E388-13DF-4AE3-B7BA-4185504AFBD1}" destId="{315282C6-2785-4111-8C9C-90497DF860F9}" srcOrd="0" destOrd="0" presId="urn:microsoft.com/office/officeart/2018/5/layout/IconLeafLabelList"/>
    <dgm:cxn modelId="{86149F13-AE54-49A0-859C-CC5C08AE2C3E}" srcId="{8859B4F1-AC2E-414C-986C-EBD84B044F21}" destId="{BFC7E388-13DF-4AE3-B7BA-4185504AFBD1}" srcOrd="1" destOrd="0" parTransId="{1F5AF23E-0B19-4F0A-8578-C5CC96886B42}" sibTransId="{612CE2A9-6150-4166-9FD6-3BA3271FCB4B}"/>
    <dgm:cxn modelId="{607BAC1C-0EDA-434B-A925-5CEC79E1208C}" srcId="{8859B4F1-AC2E-414C-986C-EBD84B044F21}" destId="{0B4EC16A-F5A3-4BFC-86C9-B62923446549}" srcOrd="4" destOrd="0" parTransId="{4512C024-33BA-4D02-BF74-961206B694B7}" sibTransId="{6819F1BD-46E1-4540-BB9F-E450053CC1AF}"/>
    <dgm:cxn modelId="{F0F06532-FA3A-417A-8560-D43CBEB69A90}" type="presOf" srcId="{EB22039F-BD7C-4DFF-A684-2181539030FC}" destId="{94B4F3B3-52C0-4456-87E1-2F50144C8247}" srcOrd="0" destOrd="0" presId="urn:microsoft.com/office/officeart/2018/5/layout/IconLeafLabelList"/>
    <dgm:cxn modelId="{E19E7576-F903-4DB6-A122-CB8D0C47A67F}" type="presOf" srcId="{8745BF6E-AEE3-46D3-AC8B-7F64DD52E704}" destId="{5CCDEAA5-CDBE-45E4-BDA0-BB3EFFDA479B}" srcOrd="0" destOrd="0" presId="urn:microsoft.com/office/officeart/2018/5/layout/IconLeafLabelList"/>
    <dgm:cxn modelId="{7BC1B0A0-6CE7-4432-9158-1723585393D9}" srcId="{8859B4F1-AC2E-414C-986C-EBD84B044F21}" destId="{A4166A0B-57C0-423D-A18D-576A4CF3299F}" srcOrd="3" destOrd="0" parTransId="{239F73A4-8D27-46AE-8A62-7AF645169E75}" sibTransId="{7D0E1491-12C5-4A14-8BD5-56D20E5658CF}"/>
    <dgm:cxn modelId="{235BDFB3-D5F1-4E69-A4E6-4B2E082D35A1}" type="presOf" srcId="{0B4EC16A-F5A3-4BFC-86C9-B62923446549}" destId="{4FAA86E4-1B94-4B44-BFEA-DA1C40CBCE74}" srcOrd="0" destOrd="0" presId="urn:microsoft.com/office/officeart/2018/5/layout/IconLeafLabelList"/>
    <dgm:cxn modelId="{2963C7C2-B529-4298-A903-CA3C7C75E9CA}" type="presOf" srcId="{8859B4F1-AC2E-414C-986C-EBD84B044F21}" destId="{569D8A53-C000-42D1-8AD3-55BADB11C3D5}" srcOrd="0" destOrd="0" presId="urn:microsoft.com/office/officeart/2018/5/layout/IconLeafLabelList"/>
    <dgm:cxn modelId="{9C1DA0D9-644A-4B89-945B-ED69D8C5878F}" srcId="{8859B4F1-AC2E-414C-986C-EBD84B044F21}" destId="{8745BF6E-AEE3-46D3-AC8B-7F64DD52E704}" srcOrd="2" destOrd="0" parTransId="{DC2771F6-88D0-4F6A-ADC2-A6B085BD7C02}" sibTransId="{1118950F-4738-4AEE-BA53-874BDF6D682F}"/>
    <dgm:cxn modelId="{C426A1FC-DB3C-4383-AC6C-4087D33DA31D}" srcId="{8859B4F1-AC2E-414C-986C-EBD84B044F21}" destId="{EB22039F-BD7C-4DFF-A684-2181539030FC}" srcOrd="0" destOrd="0" parTransId="{27DE638B-AB35-4A0E-AE69-8059E8E846CA}" sibTransId="{525C1664-D51E-4A94-A67B-AB5F09C98F46}"/>
    <dgm:cxn modelId="{0AE349FF-269A-4A64-870C-7B1200368B3B}" type="presOf" srcId="{A4166A0B-57C0-423D-A18D-576A4CF3299F}" destId="{503215E3-079B-4D35-A2D4-EB22D2FF8CA2}" srcOrd="0" destOrd="0" presId="urn:microsoft.com/office/officeart/2018/5/layout/IconLeafLabelList"/>
    <dgm:cxn modelId="{7E980313-3FC7-4F70-B81D-FCA52A3BA964}" type="presParOf" srcId="{569D8A53-C000-42D1-8AD3-55BADB11C3D5}" destId="{920391E2-1EA1-4D6C-AD7F-14390D12F774}" srcOrd="0" destOrd="0" presId="urn:microsoft.com/office/officeart/2018/5/layout/IconLeafLabelList"/>
    <dgm:cxn modelId="{7CA50470-1C36-4BC6-93E0-4E523627EC22}" type="presParOf" srcId="{920391E2-1EA1-4D6C-AD7F-14390D12F774}" destId="{6FC5F09B-2A92-4B15-981C-171F2C534695}" srcOrd="0" destOrd="0" presId="urn:microsoft.com/office/officeart/2018/5/layout/IconLeafLabelList"/>
    <dgm:cxn modelId="{1AB9C429-E6CA-4718-B8CD-91F255440A56}" type="presParOf" srcId="{920391E2-1EA1-4D6C-AD7F-14390D12F774}" destId="{4FC9259D-6D7F-4440-AAD3-1020976174E6}" srcOrd="1" destOrd="0" presId="urn:microsoft.com/office/officeart/2018/5/layout/IconLeafLabelList"/>
    <dgm:cxn modelId="{C842839D-C073-4E68-9F0A-F555536827D0}" type="presParOf" srcId="{920391E2-1EA1-4D6C-AD7F-14390D12F774}" destId="{AA63D05D-C6BE-4BAB-8F47-B728DC3098DD}" srcOrd="2" destOrd="0" presId="urn:microsoft.com/office/officeart/2018/5/layout/IconLeafLabelList"/>
    <dgm:cxn modelId="{558B1745-1EE9-469A-ABA0-137135927B56}" type="presParOf" srcId="{920391E2-1EA1-4D6C-AD7F-14390D12F774}" destId="{94B4F3B3-52C0-4456-87E1-2F50144C8247}" srcOrd="3" destOrd="0" presId="urn:microsoft.com/office/officeart/2018/5/layout/IconLeafLabelList"/>
    <dgm:cxn modelId="{DF86D38A-C120-49E0-94DB-9FDE2CC30E10}" type="presParOf" srcId="{569D8A53-C000-42D1-8AD3-55BADB11C3D5}" destId="{1CEBBEC0-06CB-412B-B198-20A3E7B03681}" srcOrd="1" destOrd="0" presId="urn:microsoft.com/office/officeart/2018/5/layout/IconLeafLabelList"/>
    <dgm:cxn modelId="{2167A460-0747-4C1C-9E65-749BB9E0E37D}" type="presParOf" srcId="{569D8A53-C000-42D1-8AD3-55BADB11C3D5}" destId="{ADA2FD88-B893-418F-BD0F-F0D8983D122C}" srcOrd="2" destOrd="0" presId="urn:microsoft.com/office/officeart/2018/5/layout/IconLeafLabelList"/>
    <dgm:cxn modelId="{2E7B1D17-12C7-4B76-A4CF-E949C8448C38}" type="presParOf" srcId="{ADA2FD88-B893-418F-BD0F-F0D8983D122C}" destId="{6920596F-57B4-48FA-8BCB-62A2B1992563}" srcOrd="0" destOrd="0" presId="urn:microsoft.com/office/officeart/2018/5/layout/IconLeafLabelList"/>
    <dgm:cxn modelId="{A791C093-CF7E-4F3A-9E8F-80E4B3369FAC}" type="presParOf" srcId="{ADA2FD88-B893-418F-BD0F-F0D8983D122C}" destId="{57D18D23-4A37-47FA-A9EF-EC011907220E}" srcOrd="1" destOrd="0" presId="urn:microsoft.com/office/officeart/2018/5/layout/IconLeafLabelList"/>
    <dgm:cxn modelId="{35D5D4F2-1CCE-472F-86A6-0F628C56C069}" type="presParOf" srcId="{ADA2FD88-B893-418F-BD0F-F0D8983D122C}" destId="{0F43B2A9-C840-4A27-883A-DA5BE19ACBD4}" srcOrd="2" destOrd="0" presId="urn:microsoft.com/office/officeart/2018/5/layout/IconLeafLabelList"/>
    <dgm:cxn modelId="{2C7790FC-C47A-4F96-8EB3-EA3EE1DF736F}" type="presParOf" srcId="{ADA2FD88-B893-418F-BD0F-F0D8983D122C}" destId="{315282C6-2785-4111-8C9C-90497DF860F9}" srcOrd="3" destOrd="0" presId="urn:microsoft.com/office/officeart/2018/5/layout/IconLeafLabelList"/>
    <dgm:cxn modelId="{3DF8420E-9719-48B5-BD91-E30CF577C71B}" type="presParOf" srcId="{569D8A53-C000-42D1-8AD3-55BADB11C3D5}" destId="{CA992404-26CA-4DA8-8DE1-5A5C1EA39751}" srcOrd="3" destOrd="0" presId="urn:microsoft.com/office/officeart/2018/5/layout/IconLeafLabelList"/>
    <dgm:cxn modelId="{E28C99A4-588B-4544-9D73-285CF273396B}" type="presParOf" srcId="{569D8A53-C000-42D1-8AD3-55BADB11C3D5}" destId="{F41DDCDD-59AE-4003-BE20-0BE2B7EE04B9}" srcOrd="4" destOrd="0" presId="urn:microsoft.com/office/officeart/2018/5/layout/IconLeafLabelList"/>
    <dgm:cxn modelId="{7BABBFF5-B9AD-4D2F-B945-D41274D74027}" type="presParOf" srcId="{F41DDCDD-59AE-4003-BE20-0BE2B7EE04B9}" destId="{8BE574B4-2FA8-48E0-9B45-E1300CCD9B3B}" srcOrd="0" destOrd="0" presId="urn:microsoft.com/office/officeart/2018/5/layout/IconLeafLabelList"/>
    <dgm:cxn modelId="{E8F58773-E693-43D4-919B-42A580145D1E}" type="presParOf" srcId="{F41DDCDD-59AE-4003-BE20-0BE2B7EE04B9}" destId="{A5DBFC38-388B-40B3-B5F5-395C27A437D8}" srcOrd="1" destOrd="0" presId="urn:microsoft.com/office/officeart/2018/5/layout/IconLeafLabelList"/>
    <dgm:cxn modelId="{BAD387A6-E4AF-4EED-AC59-68F68DA848C1}" type="presParOf" srcId="{F41DDCDD-59AE-4003-BE20-0BE2B7EE04B9}" destId="{E48AC0ED-D132-4658-AF9A-758A6E6D4F24}" srcOrd="2" destOrd="0" presId="urn:microsoft.com/office/officeart/2018/5/layout/IconLeafLabelList"/>
    <dgm:cxn modelId="{4DDEAC49-607F-4A4B-9248-489CEA66172A}" type="presParOf" srcId="{F41DDCDD-59AE-4003-BE20-0BE2B7EE04B9}" destId="{5CCDEAA5-CDBE-45E4-BDA0-BB3EFFDA479B}" srcOrd="3" destOrd="0" presId="urn:microsoft.com/office/officeart/2018/5/layout/IconLeafLabelList"/>
    <dgm:cxn modelId="{B4C1BC45-6750-476B-9D9C-43FBF28FB882}" type="presParOf" srcId="{569D8A53-C000-42D1-8AD3-55BADB11C3D5}" destId="{9CD135DF-45B4-4E53-97E5-825B5B6B99CE}" srcOrd="5" destOrd="0" presId="urn:microsoft.com/office/officeart/2018/5/layout/IconLeafLabelList"/>
    <dgm:cxn modelId="{CD4899D6-92CB-4D45-A732-14E614D4E14E}" type="presParOf" srcId="{569D8A53-C000-42D1-8AD3-55BADB11C3D5}" destId="{2D40D89B-319D-4A50-A132-E50F02FE90F2}" srcOrd="6" destOrd="0" presId="urn:microsoft.com/office/officeart/2018/5/layout/IconLeafLabelList"/>
    <dgm:cxn modelId="{B946199D-48DC-46EF-AB88-B75B5572A5E1}" type="presParOf" srcId="{2D40D89B-319D-4A50-A132-E50F02FE90F2}" destId="{655CDAF8-3C25-450B-8E71-F5D9EE5C623E}" srcOrd="0" destOrd="0" presId="urn:microsoft.com/office/officeart/2018/5/layout/IconLeafLabelList"/>
    <dgm:cxn modelId="{A4DD92C0-C6D5-43E5-A372-189F5912A039}" type="presParOf" srcId="{2D40D89B-319D-4A50-A132-E50F02FE90F2}" destId="{4370D114-8CF8-41AC-9324-17F547F9F398}" srcOrd="1" destOrd="0" presId="urn:microsoft.com/office/officeart/2018/5/layout/IconLeafLabelList"/>
    <dgm:cxn modelId="{F6E680CD-A207-466B-A563-BD18ACD6883E}" type="presParOf" srcId="{2D40D89B-319D-4A50-A132-E50F02FE90F2}" destId="{D1F15D9D-E6AE-4EE8-9BA9-B74397152B2A}" srcOrd="2" destOrd="0" presId="urn:microsoft.com/office/officeart/2018/5/layout/IconLeafLabelList"/>
    <dgm:cxn modelId="{16891D26-9B8B-43D0-A1F0-9DCB19FA5475}" type="presParOf" srcId="{2D40D89B-319D-4A50-A132-E50F02FE90F2}" destId="{503215E3-079B-4D35-A2D4-EB22D2FF8CA2}" srcOrd="3" destOrd="0" presId="urn:microsoft.com/office/officeart/2018/5/layout/IconLeafLabelList"/>
    <dgm:cxn modelId="{DE17A6CE-0514-4834-9472-6F9173441848}" type="presParOf" srcId="{569D8A53-C000-42D1-8AD3-55BADB11C3D5}" destId="{4DDCDA26-898F-4CDF-A5B6-FF5F91825CAC}" srcOrd="7" destOrd="0" presId="urn:microsoft.com/office/officeart/2018/5/layout/IconLeafLabelList"/>
    <dgm:cxn modelId="{4170E4A1-D0FE-4BE9-A020-3DD0DEF1C678}" type="presParOf" srcId="{569D8A53-C000-42D1-8AD3-55BADB11C3D5}" destId="{4E7AE804-634D-4A9E-ABE0-279D8B76366A}" srcOrd="8" destOrd="0" presId="urn:microsoft.com/office/officeart/2018/5/layout/IconLeafLabelList"/>
    <dgm:cxn modelId="{37A3BDBF-ABAE-4B95-BCB2-00416BCC2DBC}" type="presParOf" srcId="{4E7AE804-634D-4A9E-ABE0-279D8B76366A}" destId="{431A94DF-80DC-4DBB-A5FA-E4E3C61A3C5A}" srcOrd="0" destOrd="0" presId="urn:microsoft.com/office/officeart/2018/5/layout/IconLeafLabelList"/>
    <dgm:cxn modelId="{D67AD056-A84A-4BAB-93D8-61EC21CA11E1}" type="presParOf" srcId="{4E7AE804-634D-4A9E-ABE0-279D8B76366A}" destId="{F837BF3A-8FC7-4B6D-8B3E-865DA5C69AA9}" srcOrd="1" destOrd="0" presId="urn:microsoft.com/office/officeart/2018/5/layout/IconLeafLabelList"/>
    <dgm:cxn modelId="{EF6431F2-D0BE-4367-AAA5-11DA14698E30}" type="presParOf" srcId="{4E7AE804-634D-4A9E-ABE0-279D8B76366A}" destId="{844DB02B-B99D-4FBB-9223-76F81C7A99BB}" srcOrd="2" destOrd="0" presId="urn:microsoft.com/office/officeart/2018/5/layout/IconLeafLabelList"/>
    <dgm:cxn modelId="{B9AE48E7-E644-4FE2-815B-DFF706A34C14}" type="presParOf" srcId="{4E7AE804-634D-4A9E-ABE0-279D8B76366A}" destId="{4FAA86E4-1B94-4B44-BFEA-DA1C40CBCE74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5B1D7D2-68FD-498B-A14A-B501EBB11EDB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418E8FB-B935-41E6-8FDB-D85052FD94A8}">
      <dgm:prSet/>
      <dgm:spPr/>
      <dgm:t>
        <a:bodyPr/>
        <a:lstStyle/>
        <a:p>
          <a:r>
            <a:rPr lang="en-GB"/>
            <a:t>Continuous Monitoring</a:t>
          </a:r>
          <a:endParaRPr lang="en-US"/>
        </a:p>
      </dgm:t>
    </dgm:pt>
    <dgm:pt modelId="{C85B35C7-E392-4A2B-9D70-2CFD6BC06EAE}" type="parTrans" cxnId="{AB3C1A75-FC07-48CC-BF96-CAA5AC9F8B3C}">
      <dgm:prSet/>
      <dgm:spPr/>
      <dgm:t>
        <a:bodyPr/>
        <a:lstStyle/>
        <a:p>
          <a:endParaRPr lang="en-US"/>
        </a:p>
      </dgm:t>
    </dgm:pt>
    <dgm:pt modelId="{BFBBD8F1-51BE-4169-859D-7A436E852819}" type="sibTrans" cxnId="{AB3C1A75-FC07-48CC-BF96-CAA5AC9F8B3C}">
      <dgm:prSet/>
      <dgm:spPr/>
      <dgm:t>
        <a:bodyPr/>
        <a:lstStyle/>
        <a:p>
          <a:endParaRPr lang="en-US"/>
        </a:p>
      </dgm:t>
    </dgm:pt>
    <dgm:pt modelId="{886CA699-4A6B-4285-AE76-1BED66999F4D}">
      <dgm:prSet/>
      <dgm:spPr/>
      <dgm:t>
        <a:bodyPr/>
        <a:lstStyle/>
        <a:p>
          <a:r>
            <a:rPr lang="en-GB"/>
            <a:t>Implement advanced SIEM solutions</a:t>
          </a:r>
          <a:endParaRPr lang="en-US"/>
        </a:p>
      </dgm:t>
    </dgm:pt>
    <dgm:pt modelId="{7161C574-A33D-4233-9C79-0F50C155C1C2}" type="parTrans" cxnId="{CFA71CD2-CCE9-4CB5-A18B-5F16134D1B93}">
      <dgm:prSet/>
      <dgm:spPr/>
      <dgm:t>
        <a:bodyPr/>
        <a:lstStyle/>
        <a:p>
          <a:endParaRPr lang="en-US"/>
        </a:p>
      </dgm:t>
    </dgm:pt>
    <dgm:pt modelId="{BCB7A93B-193E-4D9E-AAC0-7EE2FEC4BE9C}" type="sibTrans" cxnId="{CFA71CD2-CCE9-4CB5-A18B-5F16134D1B93}">
      <dgm:prSet/>
      <dgm:spPr/>
      <dgm:t>
        <a:bodyPr/>
        <a:lstStyle/>
        <a:p>
          <a:endParaRPr lang="en-US"/>
        </a:p>
      </dgm:t>
    </dgm:pt>
    <dgm:pt modelId="{82AF7BEE-D194-4C19-A576-1E39858CDB97}">
      <dgm:prSet/>
      <dgm:spPr/>
      <dgm:t>
        <a:bodyPr/>
        <a:lstStyle/>
        <a:p>
          <a:r>
            <a:rPr lang="en-GB"/>
            <a:t>Configure automated alerts</a:t>
          </a:r>
          <a:endParaRPr lang="en-US"/>
        </a:p>
      </dgm:t>
    </dgm:pt>
    <dgm:pt modelId="{AFA1D564-5511-4063-9160-54D4FEE1913B}" type="parTrans" cxnId="{C3F2AF3A-1835-45B7-B7B7-776C39124DAC}">
      <dgm:prSet/>
      <dgm:spPr/>
      <dgm:t>
        <a:bodyPr/>
        <a:lstStyle/>
        <a:p>
          <a:endParaRPr lang="en-US"/>
        </a:p>
      </dgm:t>
    </dgm:pt>
    <dgm:pt modelId="{FDB438EA-089F-4221-B8F8-11598F24CE16}" type="sibTrans" cxnId="{C3F2AF3A-1835-45B7-B7B7-776C39124DAC}">
      <dgm:prSet/>
      <dgm:spPr/>
      <dgm:t>
        <a:bodyPr/>
        <a:lstStyle/>
        <a:p>
          <a:endParaRPr lang="en-US"/>
        </a:p>
      </dgm:t>
    </dgm:pt>
    <dgm:pt modelId="{6C33DEE5-F693-4A98-BAD3-BDC782940485}">
      <dgm:prSet/>
      <dgm:spPr/>
      <dgm:t>
        <a:bodyPr/>
        <a:lstStyle/>
        <a:p>
          <a:r>
            <a:rPr lang="en-GB"/>
            <a:t>Proactive Vulnerability Management</a:t>
          </a:r>
          <a:endParaRPr lang="en-US"/>
        </a:p>
      </dgm:t>
    </dgm:pt>
    <dgm:pt modelId="{0E2301B2-27C2-4852-B38F-1ECD7892C12B}" type="parTrans" cxnId="{B60BF734-14F6-4617-BB1B-E8AE4D0239C5}">
      <dgm:prSet/>
      <dgm:spPr/>
      <dgm:t>
        <a:bodyPr/>
        <a:lstStyle/>
        <a:p>
          <a:endParaRPr lang="en-US"/>
        </a:p>
      </dgm:t>
    </dgm:pt>
    <dgm:pt modelId="{79DA912E-E8B9-4452-86EC-4BE0BBB2734C}" type="sibTrans" cxnId="{B60BF734-14F6-4617-BB1B-E8AE4D0239C5}">
      <dgm:prSet/>
      <dgm:spPr/>
      <dgm:t>
        <a:bodyPr/>
        <a:lstStyle/>
        <a:p>
          <a:endParaRPr lang="en-US"/>
        </a:p>
      </dgm:t>
    </dgm:pt>
    <dgm:pt modelId="{70210BEF-668E-492A-97D4-C4B3F74BE815}">
      <dgm:prSet/>
      <dgm:spPr/>
      <dgm:t>
        <a:bodyPr/>
        <a:lstStyle/>
        <a:p>
          <a:r>
            <a:rPr lang="en-GB"/>
            <a:t>Regular security assessments and patch management</a:t>
          </a:r>
          <a:endParaRPr lang="en-US"/>
        </a:p>
      </dgm:t>
    </dgm:pt>
    <dgm:pt modelId="{E91C4362-E843-4F52-82C8-A89547ED7DCC}" type="parTrans" cxnId="{F6C8D721-208F-4E7E-9BC7-EED4D053DC23}">
      <dgm:prSet/>
      <dgm:spPr/>
      <dgm:t>
        <a:bodyPr/>
        <a:lstStyle/>
        <a:p>
          <a:endParaRPr lang="en-US"/>
        </a:p>
      </dgm:t>
    </dgm:pt>
    <dgm:pt modelId="{398C0E09-8B8A-43C4-9150-9EFD342C8946}" type="sibTrans" cxnId="{F6C8D721-208F-4E7E-9BC7-EED4D053DC23}">
      <dgm:prSet/>
      <dgm:spPr/>
      <dgm:t>
        <a:bodyPr/>
        <a:lstStyle/>
        <a:p>
          <a:endParaRPr lang="en-US"/>
        </a:p>
      </dgm:t>
    </dgm:pt>
    <dgm:pt modelId="{5D31B820-B763-43F0-80F6-ACF5E20167AF}">
      <dgm:prSet/>
      <dgm:spPr/>
      <dgm:t>
        <a:bodyPr/>
        <a:lstStyle/>
        <a:p>
          <a:r>
            <a:rPr lang="en-GB"/>
            <a:t>Secure coding practices</a:t>
          </a:r>
          <a:endParaRPr lang="en-US"/>
        </a:p>
      </dgm:t>
    </dgm:pt>
    <dgm:pt modelId="{1114540C-AB0E-4B3C-B39B-2D4F7C928257}" type="parTrans" cxnId="{D6DA7C49-ABF0-4862-99EB-FBC2BD4E74B3}">
      <dgm:prSet/>
      <dgm:spPr/>
      <dgm:t>
        <a:bodyPr/>
        <a:lstStyle/>
        <a:p>
          <a:endParaRPr lang="en-US"/>
        </a:p>
      </dgm:t>
    </dgm:pt>
    <dgm:pt modelId="{2B0B0081-218A-4076-8BA8-671863748CC0}" type="sibTrans" cxnId="{D6DA7C49-ABF0-4862-99EB-FBC2BD4E74B3}">
      <dgm:prSet/>
      <dgm:spPr/>
      <dgm:t>
        <a:bodyPr/>
        <a:lstStyle/>
        <a:p>
          <a:endParaRPr lang="en-US"/>
        </a:p>
      </dgm:t>
    </dgm:pt>
    <dgm:pt modelId="{27F7A9D1-D405-4CFC-BFCB-22D675B6D5B3}">
      <dgm:prSet/>
      <dgm:spPr/>
      <dgm:t>
        <a:bodyPr/>
        <a:lstStyle/>
        <a:p>
          <a:r>
            <a:rPr lang="en-GB"/>
            <a:t>Data Loss Prevention (DLP)</a:t>
          </a:r>
          <a:endParaRPr lang="en-US"/>
        </a:p>
      </dgm:t>
    </dgm:pt>
    <dgm:pt modelId="{417569B2-2971-4FBE-BCE8-5508ABF71EBA}" type="parTrans" cxnId="{107B3FF8-641E-49CC-A26A-BFAB113C10A3}">
      <dgm:prSet/>
      <dgm:spPr/>
      <dgm:t>
        <a:bodyPr/>
        <a:lstStyle/>
        <a:p>
          <a:endParaRPr lang="en-US"/>
        </a:p>
      </dgm:t>
    </dgm:pt>
    <dgm:pt modelId="{1FC55CA9-568C-4265-BE48-EE6012F61EAD}" type="sibTrans" cxnId="{107B3FF8-641E-49CC-A26A-BFAB113C10A3}">
      <dgm:prSet/>
      <dgm:spPr/>
      <dgm:t>
        <a:bodyPr/>
        <a:lstStyle/>
        <a:p>
          <a:endParaRPr lang="en-US"/>
        </a:p>
      </dgm:t>
    </dgm:pt>
    <dgm:pt modelId="{7327CC38-7F3B-4DA9-AA1D-8507C36D0AA2}">
      <dgm:prSet/>
      <dgm:spPr/>
      <dgm:t>
        <a:bodyPr/>
        <a:lstStyle/>
        <a:p>
          <a:r>
            <a:rPr lang="en-GB"/>
            <a:t>Encrypt sensitive data</a:t>
          </a:r>
          <a:endParaRPr lang="en-US"/>
        </a:p>
      </dgm:t>
    </dgm:pt>
    <dgm:pt modelId="{0BE35433-F727-4888-A6DE-66B7C3D85544}" type="parTrans" cxnId="{04D6A0A7-0A24-4EC7-8253-ABE13AB83458}">
      <dgm:prSet/>
      <dgm:spPr/>
      <dgm:t>
        <a:bodyPr/>
        <a:lstStyle/>
        <a:p>
          <a:endParaRPr lang="en-US"/>
        </a:p>
      </dgm:t>
    </dgm:pt>
    <dgm:pt modelId="{8389A01E-820A-4B6E-B0F2-460B5062BD55}" type="sibTrans" cxnId="{04D6A0A7-0A24-4EC7-8253-ABE13AB83458}">
      <dgm:prSet/>
      <dgm:spPr/>
      <dgm:t>
        <a:bodyPr/>
        <a:lstStyle/>
        <a:p>
          <a:endParaRPr lang="en-US"/>
        </a:p>
      </dgm:t>
    </dgm:pt>
    <dgm:pt modelId="{52CB5889-1904-473A-ABE4-79679C037AA0}">
      <dgm:prSet/>
      <dgm:spPr/>
      <dgm:t>
        <a:bodyPr/>
        <a:lstStyle/>
        <a:p>
          <a:r>
            <a:rPr lang="en-GB"/>
            <a:t>Enforce access control policies</a:t>
          </a:r>
          <a:endParaRPr lang="en-US"/>
        </a:p>
      </dgm:t>
    </dgm:pt>
    <dgm:pt modelId="{6DFB6996-0980-4AE1-B09D-34B976930E93}" type="parTrans" cxnId="{F6B1F02C-E7E3-4AC3-A821-9CB456C049B4}">
      <dgm:prSet/>
      <dgm:spPr/>
      <dgm:t>
        <a:bodyPr/>
        <a:lstStyle/>
        <a:p>
          <a:endParaRPr lang="en-US"/>
        </a:p>
      </dgm:t>
    </dgm:pt>
    <dgm:pt modelId="{71E9C737-3AA6-4C96-8ADE-C9500A3E8109}" type="sibTrans" cxnId="{F6B1F02C-E7E3-4AC3-A821-9CB456C049B4}">
      <dgm:prSet/>
      <dgm:spPr/>
      <dgm:t>
        <a:bodyPr/>
        <a:lstStyle/>
        <a:p>
          <a:endParaRPr lang="en-US"/>
        </a:p>
      </dgm:t>
    </dgm:pt>
    <dgm:pt modelId="{55B4E86B-C058-4743-AD62-3D83CF9B1994}">
      <dgm:prSet/>
      <dgm:spPr/>
      <dgm:t>
        <a:bodyPr/>
        <a:lstStyle/>
        <a:p>
          <a:r>
            <a:rPr lang="en-GB"/>
            <a:t>Employee Training and Awareness</a:t>
          </a:r>
          <a:endParaRPr lang="en-US"/>
        </a:p>
      </dgm:t>
    </dgm:pt>
    <dgm:pt modelId="{B2FD375E-2FEC-4EC2-8E6C-64593A73D708}" type="parTrans" cxnId="{F197DD76-763F-4179-B22F-BC176CD8A661}">
      <dgm:prSet/>
      <dgm:spPr/>
      <dgm:t>
        <a:bodyPr/>
        <a:lstStyle/>
        <a:p>
          <a:endParaRPr lang="en-US"/>
        </a:p>
      </dgm:t>
    </dgm:pt>
    <dgm:pt modelId="{4D4CFDCC-7348-4A7E-8F09-1564DEBE7B91}" type="sibTrans" cxnId="{F197DD76-763F-4179-B22F-BC176CD8A661}">
      <dgm:prSet/>
      <dgm:spPr/>
      <dgm:t>
        <a:bodyPr/>
        <a:lstStyle/>
        <a:p>
          <a:endParaRPr lang="en-US"/>
        </a:p>
      </dgm:t>
    </dgm:pt>
    <dgm:pt modelId="{67108619-00B3-4764-8D51-5A0141C65CF3}">
      <dgm:prSet/>
      <dgm:spPr/>
      <dgm:t>
        <a:bodyPr/>
        <a:lstStyle/>
        <a:p>
          <a:r>
            <a:rPr lang="en-GB"/>
            <a:t>Regular cybersecurity training programs</a:t>
          </a:r>
          <a:endParaRPr lang="en-US"/>
        </a:p>
      </dgm:t>
    </dgm:pt>
    <dgm:pt modelId="{5FA28E77-7477-46D7-B94F-912FCDA101E6}" type="parTrans" cxnId="{6B3E5238-8C69-42BB-AC53-300844382260}">
      <dgm:prSet/>
      <dgm:spPr/>
      <dgm:t>
        <a:bodyPr/>
        <a:lstStyle/>
        <a:p>
          <a:endParaRPr lang="en-US"/>
        </a:p>
      </dgm:t>
    </dgm:pt>
    <dgm:pt modelId="{0328B293-9657-4221-A502-50CBBE6043F8}" type="sibTrans" cxnId="{6B3E5238-8C69-42BB-AC53-300844382260}">
      <dgm:prSet/>
      <dgm:spPr/>
      <dgm:t>
        <a:bodyPr/>
        <a:lstStyle/>
        <a:p>
          <a:endParaRPr lang="en-US"/>
        </a:p>
      </dgm:t>
    </dgm:pt>
    <dgm:pt modelId="{678502B8-0E2C-4D11-9B2E-45BB0A3C7066}">
      <dgm:prSet/>
      <dgm:spPr/>
      <dgm:t>
        <a:bodyPr/>
        <a:lstStyle/>
        <a:p>
          <a:r>
            <a:rPr lang="en-GB"/>
            <a:t>Clear communication of acceptable use policies</a:t>
          </a:r>
          <a:endParaRPr lang="en-US"/>
        </a:p>
      </dgm:t>
    </dgm:pt>
    <dgm:pt modelId="{12E03A28-BC1E-4272-A6C1-2FEFEF50104F}" type="parTrans" cxnId="{1534E8F0-A148-490E-9E8A-3174F3150404}">
      <dgm:prSet/>
      <dgm:spPr/>
      <dgm:t>
        <a:bodyPr/>
        <a:lstStyle/>
        <a:p>
          <a:endParaRPr lang="en-US"/>
        </a:p>
      </dgm:t>
    </dgm:pt>
    <dgm:pt modelId="{892EEAF2-A874-4C80-AD55-3EC584649005}" type="sibTrans" cxnId="{1534E8F0-A148-490E-9E8A-3174F3150404}">
      <dgm:prSet/>
      <dgm:spPr/>
      <dgm:t>
        <a:bodyPr/>
        <a:lstStyle/>
        <a:p>
          <a:endParaRPr lang="en-US"/>
        </a:p>
      </dgm:t>
    </dgm:pt>
    <dgm:pt modelId="{F493A00B-25BD-4442-B1A7-9A935367717E}">
      <dgm:prSet/>
      <dgm:spPr/>
      <dgm:t>
        <a:bodyPr/>
        <a:lstStyle/>
        <a:p>
          <a:r>
            <a:rPr lang="en-GB"/>
            <a:t>Incident Response Planning</a:t>
          </a:r>
          <a:endParaRPr lang="en-US"/>
        </a:p>
      </dgm:t>
    </dgm:pt>
    <dgm:pt modelId="{A25022A0-554B-478F-B69F-BD1746F28ED4}" type="parTrans" cxnId="{45BC313C-60E5-4A48-9290-CE786C974139}">
      <dgm:prSet/>
      <dgm:spPr/>
      <dgm:t>
        <a:bodyPr/>
        <a:lstStyle/>
        <a:p>
          <a:endParaRPr lang="en-US"/>
        </a:p>
      </dgm:t>
    </dgm:pt>
    <dgm:pt modelId="{947ED805-324C-4AED-BC64-EBEBF13BD647}" type="sibTrans" cxnId="{45BC313C-60E5-4A48-9290-CE786C974139}">
      <dgm:prSet/>
      <dgm:spPr/>
      <dgm:t>
        <a:bodyPr/>
        <a:lstStyle/>
        <a:p>
          <a:endParaRPr lang="en-US"/>
        </a:p>
      </dgm:t>
    </dgm:pt>
    <dgm:pt modelId="{5418D427-30CA-477A-AB57-591EE165A08B}">
      <dgm:prSet/>
      <dgm:spPr/>
      <dgm:t>
        <a:bodyPr/>
        <a:lstStyle/>
        <a:p>
          <a:r>
            <a:rPr lang="en-GB"/>
            <a:t>Develop and test incident response plans</a:t>
          </a:r>
          <a:endParaRPr lang="en-US"/>
        </a:p>
      </dgm:t>
    </dgm:pt>
    <dgm:pt modelId="{7D1F0418-37E7-4DDA-BB4C-6A633F707E2F}" type="parTrans" cxnId="{3B8B3587-B314-4BAA-826A-C5A8F8F1BB53}">
      <dgm:prSet/>
      <dgm:spPr/>
      <dgm:t>
        <a:bodyPr/>
        <a:lstStyle/>
        <a:p>
          <a:endParaRPr lang="en-US"/>
        </a:p>
      </dgm:t>
    </dgm:pt>
    <dgm:pt modelId="{6F5525C0-B285-4EA9-BD74-F7269C76ACDE}" type="sibTrans" cxnId="{3B8B3587-B314-4BAA-826A-C5A8F8F1BB53}">
      <dgm:prSet/>
      <dgm:spPr/>
      <dgm:t>
        <a:bodyPr/>
        <a:lstStyle/>
        <a:p>
          <a:endParaRPr lang="en-US"/>
        </a:p>
      </dgm:t>
    </dgm:pt>
    <dgm:pt modelId="{9FA16306-5265-46C2-A0D7-250451DEEB4C}">
      <dgm:prSet/>
      <dgm:spPr/>
      <dgm:t>
        <a:bodyPr/>
        <a:lstStyle/>
        <a:p>
          <a:r>
            <a:rPr lang="en-GB"/>
            <a:t>Form dedicated response teams</a:t>
          </a:r>
          <a:endParaRPr lang="en-US"/>
        </a:p>
      </dgm:t>
    </dgm:pt>
    <dgm:pt modelId="{8BEE8BF2-37D8-4925-A50A-48D91ECAA103}" type="parTrans" cxnId="{60980DBE-8952-4D83-92F0-2D5A6526EA1A}">
      <dgm:prSet/>
      <dgm:spPr/>
      <dgm:t>
        <a:bodyPr/>
        <a:lstStyle/>
        <a:p>
          <a:endParaRPr lang="en-US"/>
        </a:p>
      </dgm:t>
    </dgm:pt>
    <dgm:pt modelId="{83CC5F00-9362-4E7B-BC1F-BD6F91FB536B}" type="sibTrans" cxnId="{60980DBE-8952-4D83-92F0-2D5A6526EA1A}">
      <dgm:prSet/>
      <dgm:spPr/>
      <dgm:t>
        <a:bodyPr/>
        <a:lstStyle/>
        <a:p>
          <a:endParaRPr lang="en-US"/>
        </a:p>
      </dgm:t>
    </dgm:pt>
    <dgm:pt modelId="{FAF95476-8A45-4E7D-8AA8-21A426A43FB3}">
      <dgm:prSet/>
      <dgm:spPr/>
      <dgm:t>
        <a:bodyPr/>
        <a:lstStyle/>
        <a:p>
          <a:r>
            <a:rPr lang="en-GB"/>
            <a:t>Collaboration and Threat Intelligence Sharing</a:t>
          </a:r>
          <a:endParaRPr lang="en-US"/>
        </a:p>
      </dgm:t>
    </dgm:pt>
    <dgm:pt modelId="{2BCEF9DB-52C2-4E9D-AF1D-5A45D4FCA416}" type="parTrans" cxnId="{1F05C052-1932-4119-93AD-2D34B2C4533B}">
      <dgm:prSet/>
      <dgm:spPr/>
      <dgm:t>
        <a:bodyPr/>
        <a:lstStyle/>
        <a:p>
          <a:endParaRPr lang="en-US"/>
        </a:p>
      </dgm:t>
    </dgm:pt>
    <dgm:pt modelId="{33BD073D-2AF2-4619-A499-5464AF88F725}" type="sibTrans" cxnId="{1F05C052-1932-4119-93AD-2D34B2C4533B}">
      <dgm:prSet/>
      <dgm:spPr/>
      <dgm:t>
        <a:bodyPr/>
        <a:lstStyle/>
        <a:p>
          <a:endParaRPr lang="en-US"/>
        </a:p>
      </dgm:t>
    </dgm:pt>
    <dgm:pt modelId="{01D9870A-64FB-4090-879B-3FF70F01023E}">
      <dgm:prSet/>
      <dgm:spPr/>
      <dgm:t>
        <a:bodyPr/>
        <a:lstStyle/>
        <a:p>
          <a:r>
            <a:rPr lang="en-GB"/>
            <a:t>Join industry cybersecurity groups</a:t>
          </a:r>
          <a:endParaRPr lang="en-US"/>
        </a:p>
      </dgm:t>
    </dgm:pt>
    <dgm:pt modelId="{75422390-0C9C-46C0-9525-D52C66231195}" type="parTrans" cxnId="{70782077-6D6D-4B95-9ADD-10C299FD8E11}">
      <dgm:prSet/>
      <dgm:spPr/>
      <dgm:t>
        <a:bodyPr/>
        <a:lstStyle/>
        <a:p>
          <a:endParaRPr lang="en-US"/>
        </a:p>
      </dgm:t>
    </dgm:pt>
    <dgm:pt modelId="{A0C65F9F-BCBA-447D-9DE2-088E6E84567A}" type="sibTrans" cxnId="{70782077-6D6D-4B95-9ADD-10C299FD8E11}">
      <dgm:prSet/>
      <dgm:spPr/>
      <dgm:t>
        <a:bodyPr/>
        <a:lstStyle/>
        <a:p>
          <a:endParaRPr lang="en-US"/>
        </a:p>
      </dgm:t>
    </dgm:pt>
    <dgm:pt modelId="{03B7ACB0-CBF8-4C4E-AE7D-3A33C0D745D6}">
      <dgm:prSet/>
      <dgm:spPr/>
      <dgm:t>
        <a:bodyPr/>
        <a:lstStyle/>
        <a:p>
          <a:r>
            <a:rPr lang="en-GB"/>
            <a:t>Subscribe to threat intelligence feeds</a:t>
          </a:r>
          <a:endParaRPr lang="en-US"/>
        </a:p>
      </dgm:t>
    </dgm:pt>
    <dgm:pt modelId="{97152662-BE9B-423A-B764-FA7BCC4B6B42}" type="parTrans" cxnId="{58E627C2-5B72-47B2-91BB-F2B7AFD394B4}">
      <dgm:prSet/>
      <dgm:spPr/>
      <dgm:t>
        <a:bodyPr/>
        <a:lstStyle/>
        <a:p>
          <a:endParaRPr lang="en-US"/>
        </a:p>
      </dgm:t>
    </dgm:pt>
    <dgm:pt modelId="{96CF547F-25E1-40EF-8907-9D76585DD3AB}" type="sibTrans" cxnId="{58E627C2-5B72-47B2-91BB-F2B7AFD394B4}">
      <dgm:prSet/>
      <dgm:spPr/>
      <dgm:t>
        <a:bodyPr/>
        <a:lstStyle/>
        <a:p>
          <a:endParaRPr lang="en-US"/>
        </a:p>
      </dgm:t>
    </dgm:pt>
    <dgm:pt modelId="{4A4BD28C-00F4-41A1-A109-9DDF9C0D95B0}">
      <dgm:prSet/>
      <dgm:spPr/>
      <dgm:t>
        <a:bodyPr/>
        <a:lstStyle/>
        <a:p>
          <a:r>
            <a:rPr lang="en-GB"/>
            <a:t>Implementing Geo-Fencing and Access Controls</a:t>
          </a:r>
          <a:endParaRPr lang="en-US"/>
        </a:p>
      </dgm:t>
    </dgm:pt>
    <dgm:pt modelId="{9B8DF4BF-5D40-4A55-A1FC-EA1AA498E8F5}" type="parTrans" cxnId="{58B12A6E-E4D1-4C53-BC78-042BBE1BF17B}">
      <dgm:prSet/>
      <dgm:spPr/>
      <dgm:t>
        <a:bodyPr/>
        <a:lstStyle/>
        <a:p>
          <a:endParaRPr lang="en-US"/>
        </a:p>
      </dgm:t>
    </dgm:pt>
    <dgm:pt modelId="{78D0FE2C-FFAD-48CE-AA14-E6CEBFFA0113}" type="sibTrans" cxnId="{58B12A6E-E4D1-4C53-BC78-042BBE1BF17B}">
      <dgm:prSet/>
      <dgm:spPr/>
      <dgm:t>
        <a:bodyPr/>
        <a:lstStyle/>
        <a:p>
          <a:endParaRPr lang="en-US"/>
        </a:p>
      </dgm:t>
    </dgm:pt>
    <dgm:pt modelId="{27A7E99B-0CB4-40C5-B1AB-31E504601DD6}">
      <dgm:prSet/>
      <dgm:spPr/>
      <dgm:t>
        <a:bodyPr/>
        <a:lstStyle/>
        <a:p>
          <a:r>
            <a:rPr lang="en-GB"/>
            <a:t>Restrict access from high-risk regions</a:t>
          </a:r>
          <a:endParaRPr lang="en-US"/>
        </a:p>
      </dgm:t>
    </dgm:pt>
    <dgm:pt modelId="{CE9BB6E0-1305-46DC-86A3-85CDD11EF6E5}" type="parTrans" cxnId="{9F7A9B0B-2815-4905-A6AA-B657D2EDCEE4}">
      <dgm:prSet/>
      <dgm:spPr/>
      <dgm:t>
        <a:bodyPr/>
        <a:lstStyle/>
        <a:p>
          <a:endParaRPr lang="en-US"/>
        </a:p>
      </dgm:t>
    </dgm:pt>
    <dgm:pt modelId="{94FE640A-449D-4F2A-B40F-488D7D7A05B6}" type="sibTrans" cxnId="{9F7A9B0B-2815-4905-A6AA-B657D2EDCEE4}">
      <dgm:prSet/>
      <dgm:spPr/>
      <dgm:t>
        <a:bodyPr/>
        <a:lstStyle/>
        <a:p>
          <a:endParaRPr lang="en-US"/>
        </a:p>
      </dgm:t>
    </dgm:pt>
    <dgm:pt modelId="{D2EC53A6-E52C-4D8F-9960-610D08A14F2F}">
      <dgm:prSet/>
      <dgm:spPr/>
      <dgm:t>
        <a:bodyPr/>
        <a:lstStyle/>
        <a:p>
          <a:r>
            <a:rPr lang="en-GB"/>
            <a:t>Enforce Multi-Factor Authentication (MFA)</a:t>
          </a:r>
          <a:endParaRPr lang="en-US"/>
        </a:p>
      </dgm:t>
    </dgm:pt>
    <dgm:pt modelId="{DB04BFA6-828B-4E60-AEEA-F7C3B56C9DA8}" type="parTrans" cxnId="{8473D42C-2C88-4026-9230-F364E2AC926A}">
      <dgm:prSet/>
      <dgm:spPr/>
      <dgm:t>
        <a:bodyPr/>
        <a:lstStyle/>
        <a:p>
          <a:endParaRPr lang="en-US"/>
        </a:p>
      </dgm:t>
    </dgm:pt>
    <dgm:pt modelId="{0A5B9146-C9C2-4F2C-870D-853EB2388B96}" type="sibTrans" cxnId="{8473D42C-2C88-4026-9230-F364E2AC926A}">
      <dgm:prSet/>
      <dgm:spPr/>
      <dgm:t>
        <a:bodyPr/>
        <a:lstStyle/>
        <a:p>
          <a:endParaRPr lang="en-US"/>
        </a:p>
      </dgm:t>
    </dgm:pt>
    <dgm:pt modelId="{C4A06E2B-BF63-4B4D-A3AC-8E80EFAEB32E}" type="pres">
      <dgm:prSet presAssocID="{D5B1D7D2-68FD-498B-A14A-B501EBB11EDB}" presName="diagram" presStyleCnt="0">
        <dgm:presLayoutVars>
          <dgm:dir/>
          <dgm:resizeHandles val="exact"/>
        </dgm:presLayoutVars>
      </dgm:prSet>
      <dgm:spPr/>
    </dgm:pt>
    <dgm:pt modelId="{CFF1F0ED-A033-4101-9416-213FDC6E1D4D}" type="pres">
      <dgm:prSet presAssocID="{0418E8FB-B935-41E6-8FDB-D85052FD94A8}" presName="node" presStyleLbl="node1" presStyleIdx="0" presStyleCnt="21">
        <dgm:presLayoutVars>
          <dgm:bulletEnabled val="1"/>
        </dgm:presLayoutVars>
      </dgm:prSet>
      <dgm:spPr/>
    </dgm:pt>
    <dgm:pt modelId="{0A3D479E-E2AC-4F4B-9E6C-97D13233EC45}" type="pres">
      <dgm:prSet presAssocID="{BFBBD8F1-51BE-4169-859D-7A436E852819}" presName="sibTrans" presStyleCnt="0"/>
      <dgm:spPr/>
    </dgm:pt>
    <dgm:pt modelId="{B07C13DE-C80B-4E0F-B798-958661A783FD}" type="pres">
      <dgm:prSet presAssocID="{886CA699-4A6B-4285-AE76-1BED66999F4D}" presName="node" presStyleLbl="node1" presStyleIdx="1" presStyleCnt="21">
        <dgm:presLayoutVars>
          <dgm:bulletEnabled val="1"/>
        </dgm:presLayoutVars>
      </dgm:prSet>
      <dgm:spPr/>
    </dgm:pt>
    <dgm:pt modelId="{65937F26-28F3-4C53-B228-E85B190B16DE}" type="pres">
      <dgm:prSet presAssocID="{BCB7A93B-193E-4D9E-AAC0-7EE2FEC4BE9C}" presName="sibTrans" presStyleCnt="0"/>
      <dgm:spPr/>
    </dgm:pt>
    <dgm:pt modelId="{81DCBF38-9F67-4213-BD7C-CA0B7C0EB3E0}" type="pres">
      <dgm:prSet presAssocID="{82AF7BEE-D194-4C19-A576-1E39858CDB97}" presName="node" presStyleLbl="node1" presStyleIdx="2" presStyleCnt="21">
        <dgm:presLayoutVars>
          <dgm:bulletEnabled val="1"/>
        </dgm:presLayoutVars>
      </dgm:prSet>
      <dgm:spPr/>
    </dgm:pt>
    <dgm:pt modelId="{81057B9D-0974-4411-A978-B97387547F84}" type="pres">
      <dgm:prSet presAssocID="{FDB438EA-089F-4221-B8F8-11598F24CE16}" presName="sibTrans" presStyleCnt="0"/>
      <dgm:spPr/>
    </dgm:pt>
    <dgm:pt modelId="{B39286CA-D697-458B-B723-938CA02322EE}" type="pres">
      <dgm:prSet presAssocID="{6C33DEE5-F693-4A98-BAD3-BDC782940485}" presName="node" presStyleLbl="node1" presStyleIdx="3" presStyleCnt="21">
        <dgm:presLayoutVars>
          <dgm:bulletEnabled val="1"/>
        </dgm:presLayoutVars>
      </dgm:prSet>
      <dgm:spPr/>
    </dgm:pt>
    <dgm:pt modelId="{B2AF05E7-DF09-4964-B995-649D8837AD56}" type="pres">
      <dgm:prSet presAssocID="{79DA912E-E8B9-4452-86EC-4BE0BBB2734C}" presName="sibTrans" presStyleCnt="0"/>
      <dgm:spPr/>
    </dgm:pt>
    <dgm:pt modelId="{A07DBAB6-29D8-472E-9FE6-BB7A9E87293F}" type="pres">
      <dgm:prSet presAssocID="{70210BEF-668E-492A-97D4-C4B3F74BE815}" presName="node" presStyleLbl="node1" presStyleIdx="4" presStyleCnt="21">
        <dgm:presLayoutVars>
          <dgm:bulletEnabled val="1"/>
        </dgm:presLayoutVars>
      </dgm:prSet>
      <dgm:spPr/>
    </dgm:pt>
    <dgm:pt modelId="{99192960-4BEC-4CA2-ADBC-7CBE832A05D3}" type="pres">
      <dgm:prSet presAssocID="{398C0E09-8B8A-43C4-9150-9EFD342C8946}" presName="sibTrans" presStyleCnt="0"/>
      <dgm:spPr/>
    </dgm:pt>
    <dgm:pt modelId="{5B0FBB3E-92E8-4526-BB72-D29721198FBE}" type="pres">
      <dgm:prSet presAssocID="{5D31B820-B763-43F0-80F6-ACF5E20167AF}" presName="node" presStyleLbl="node1" presStyleIdx="5" presStyleCnt="21">
        <dgm:presLayoutVars>
          <dgm:bulletEnabled val="1"/>
        </dgm:presLayoutVars>
      </dgm:prSet>
      <dgm:spPr/>
    </dgm:pt>
    <dgm:pt modelId="{46E5498B-F31D-40AC-A808-2D5627AF8846}" type="pres">
      <dgm:prSet presAssocID="{2B0B0081-218A-4076-8BA8-671863748CC0}" presName="sibTrans" presStyleCnt="0"/>
      <dgm:spPr/>
    </dgm:pt>
    <dgm:pt modelId="{374A8DD4-0619-4F11-A412-817413FE5826}" type="pres">
      <dgm:prSet presAssocID="{27F7A9D1-D405-4CFC-BFCB-22D675B6D5B3}" presName="node" presStyleLbl="node1" presStyleIdx="6" presStyleCnt="21">
        <dgm:presLayoutVars>
          <dgm:bulletEnabled val="1"/>
        </dgm:presLayoutVars>
      </dgm:prSet>
      <dgm:spPr/>
    </dgm:pt>
    <dgm:pt modelId="{13DEA531-7DCE-499F-BB53-9C1E3A7BDCBE}" type="pres">
      <dgm:prSet presAssocID="{1FC55CA9-568C-4265-BE48-EE6012F61EAD}" presName="sibTrans" presStyleCnt="0"/>
      <dgm:spPr/>
    </dgm:pt>
    <dgm:pt modelId="{8B68FFCF-65E2-46FB-9405-A69F83897A13}" type="pres">
      <dgm:prSet presAssocID="{7327CC38-7F3B-4DA9-AA1D-8507C36D0AA2}" presName="node" presStyleLbl="node1" presStyleIdx="7" presStyleCnt="21">
        <dgm:presLayoutVars>
          <dgm:bulletEnabled val="1"/>
        </dgm:presLayoutVars>
      </dgm:prSet>
      <dgm:spPr/>
    </dgm:pt>
    <dgm:pt modelId="{63CED921-74DF-4F5F-9C86-725AB7DCB7FB}" type="pres">
      <dgm:prSet presAssocID="{8389A01E-820A-4B6E-B0F2-460B5062BD55}" presName="sibTrans" presStyleCnt="0"/>
      <dgm:spPr/>
    </dgm:pt>
    <dgm:pt modelId="{CC5F4809-E5F4-4FDA-8B36-A7C252F71BB7}" type="pres">
      <dgm:prSet presAssocID="{52CB5889-1904-473A-ABE4-79679C037AA0}" presName="node" presStyleLbl="node1" presStyleIdx="8" presStyleCnt="21">
        <dgm:presLayoutVars>
          <dgm:bulletEnabled val="1"/>
        </dgm:presLayoutVars>
      </dgm:prSet>
      <dgm:spPr/>
    </dgm:pt>
    <dgm:pt modelId="{68A26F9E-9C79-41DD-B151-322B771D8451}" type="pres">
      <dgm:prSet presAssocID="{71E9C737-3AA6-4C96-8ADE-C9500A3E8109}" presName="sibTrans" presStyleCnt="0"/>
      <dgm:spPr/>
    </dgm:pt>
    <dgm:pt modelId="{CA60318B-221A-457C-A347-4A6F3D085DC8}" type="pres">
      <dgm:prSet presAssocID="{55B4E86B-C058-4743-AD62-3D83CF9B1994}" presName="node" presStyleLbl="node1" presStyleIdx="9" presStyleCnt="21">
        <dgm:presLayoutVars>
          <dgm:bulletEnabled val="1"/>
        </dgm:presLayoutVars>
      </dgm:prSet>
      <dgm:spPr/>
    </dgm:pt>
    <dgm:pt modelId="{47EFA691-67C2-44A8-A6D7-FFC20755FFCB}" type="pres">
      <dgm:prSet presAssocID="{4D4CFDCC-7348-4A7E-8F09-1564DEBE7B91}" presName="sibTrans" presStyleCnt="0"/>
      <dgm:spPr/>
    </dgm:pt>
    <dgm:pt modelId="{7EF41896-FF5E-44EF-9187-360D9EF77093}" type="pres">
      <dgm:prSet presAssocID="{67108619-00B3-4764-8D51-5A0141C65CF3}" presName="node" presStyleLbl="node1" presStyleIdx="10" presStyleCnt="21">
        <dgm:presLayoutVars>
          <dgm:bulletEnabled val="1"/>
        </dgm:presLayoutVars>
      </dgm:prSet>
      <dgm:spPr/>
    </dgm:pt>
    <dgm:pt modelId="{3D7B1F64-5B36-4A15-BA46-F9152DFAC090}" type="pres">
      <dgm:prSet presAssocID="{0328B293-9657-4221-A502-50CBBE6043F8}" presName="sibTrans" presStyleCnt="0"/>
      <dgm:spPr/>
    </dgm:pt>
    <dgm:pt modelId="{9034474A-3E7B-45D2-855D-9105E105A0F4}" type="pres">
      <dgm:prSet presAssocID="{678502B8-0E2C-4D11-9B2E-45BB0A3C7066}" presName="node" presStyleLbl="node1" presStyleIdx="11" presStyleCnt="21">
        <dgm:presLayoutVars>
          <dgm:bulletEnabled val="1"/>
        </dgm:presLayoutVars>
      </dgm:prSet>
      <dgm:spPr/>
    </dgm:pt>
    <dgm:pt modelId="{15C294DE-0ACC-433B-AE97-D587C07B46A1}" type="pres">
      <dgm:prSet presAssocID="{892EEAF2-A874-4C80-AD55-3EC584649005}" presName="sibTrans" presStyleCnt="0"/>
      <dgm:spPr/>
    </dgm:pt>
    <dgm:pt modelId="{99E4C3BB-139D-4182-A972-D3D59B52399F}" type="pres">
      <dgm:prSet presAssocID="{F493A00B-25BD-4442-B1A7-9A935367717E}" presName="node" presStyleLbl="node1" presStyleIdx="12" presStyleCnt="21">
        <dgm:presLayoutVars>
          <dgm:bulletEnabled val="1"/>
        </dgm:presLayoutVars>
      </dgm:prSet>
      <dgm:spPr/>
    </dgm:pt>
    <dgm:pt modelId="{744A78BA-492D-4E36-AEBE-914F31EE64E1}" type="pres">
      <dgm:prSet presAssocID="{947ED805-324C-4AED-BC64-EBEBF13BD647}" presName="sibTrans" presStyleCnt="0"/>
      <dgm:spPr/>
    </dgm:pt>
    <dgm:pt modelId="{2E6129FC-46A8-4393-B58A-09FB5503037E}" type="pres">
      <dgm:prSet presAssocID="{5418D427-30CA-477A-AB57-591EE165A08B}" presName="node" presStyleLbl="node1" presStyleIdx="13" presStyleCnt="21">
        <dgm:presLayoutVars>
          <dgm:bulletEnabled val="1"/>
        </dgm:presLayoutVars>
      </dgm:prSet>
      <dgm:spPr/>
    </dgm:pt>
    <dgm:pt modelId="{1B672D4D-BE4A-42DC-85AC-61FCB4D40AEE}" type="pres">
      <dgm:prSet presAssocID="{6F5525C0-B285-4EA9-BD74-F7269C76ACDE}" presName="sibTrans" presStyleCnt="0"/>
      <dgm:spPr/>
    </dgm:pt>
    <dgm:pt modelId="{8636BFA7-EB45-4D5D-BD9D-D2466940B139}" type="pres">
      <dgm:prSet presAssocID="{9FA16306-5265-46C2-A0D7-250451DEEB4C}" presName="node" presStyleLbl="node1" presStyleIdx="14" presStyleCnt="21">
        <dgm:presLayoutVars>
          <dgm:bulletEnabled val="1"/>
        </dgm:presLayoutVars>
      </dgm:prSet>
      <dgm:spPr/>
    </dgm:pt>
    <dgm:pt modelId="{2D4196DA-5A07-41CC-BDE3-FA0859F0EFFB}" type="pres">
      <dgm:prSet presAssocID="{83CC5F00-9362-4E7B-BC1F-BD6F91FB536B}" presName="sibTrans" presStyleCnt="0"/>
      <dgm:spPr/>
    </dgm:pt>
    <dgm:pt modelId="{74638C77-1A5C-4A00-A9E3-2D225AC3A908}" type="pres">
      <dgm:prSet presAssocID="{FAF95476-8A45-4E7D-8AA8-21A426A43FB3}" presName="node" presStyleLbl="node1" presStyleIdx="15" presStyleCnt="21">
        <dgm:presLayoutVars>
          <dgm:bulletEnabled val="1"/>
        </dgm:presLayoutVars>
      </dgm:prSet>
      <dgm:spPr/>
    </dgm:pt>
    <dgm:pt modelId="{339DEEC9-1DC8-4528-9FE4-5D1048E02E22}" type="pres">
      <dgm:prSet presAssocID="{33BD073D-2AF2-4619-A499-5464AF88F725}" presName="sibTrans" presStyleCnt="0"/>
      <dgm:spPr/>
    </dgm:pt>
    <dgm:pt modelId="{85C273AE-22E1-4702-A3CF-DA6F23E48F79}" type="pres">
      <dgm:prSet presAssocID="{01D9870A-64FB-4090-879B-3FF70F01023E}" presName="node" presStyleLbl="node1" presStyleIdx="16" presStyleCnt="21">
        <dgm:presLayoutVars>
          <dgm:bulletEnabled val="1"/>
        </dgm:presLayoutVars>
      </dgm:prSet>
      <dgm:spPr/>
    </dgm:pt>
    <dgm:pt modelId="{9DDF727B-BCEA-4E80-8C47-6C323823AE23}" type="pres">
      <dgm:prSet presAssocID="{A0C65F9F-BCBA-447D-9DE2-088E6E84567A}" presName="sibTrans" presStyleCnt="0"/>
      <dgm:spPr/>
    </dgm:pt>
    <dgm:pt modelId="{F7D94033-748C-4DE0-8BAA-CB5506356519}" type="pres">
      <dgm:prSet presAssocID="{03B7ACB0-CBF8-4C4E-AE7D-3A33C0D745D6}" presName="node" presStyleLbl="node1" presStyleIdx="17" presStyleCnt="21">
        <dgm:presLayoutVars>
          <dgm:bulletEnabled val="1"/>
        </dgm:presLayoutVars>
      </dgm:prSet>
      <dgm:spPr/>
    </dgm:pt>
    <dgm:pt modelId="{84FE7430-43B3-4460-A173-A67C02A9F974}" type="pres">
      <dgm:prSet presAssocID="{96CF547F-25E1-40EF-8907-9D76585DD3AB}" presName="sibTrans" presStyleCnt="0"/>
      <dgm:spPr/>
    </dgm:pt>
    <dgm:pt modelId="{0020324E-05E5-4259-B61A-5F8D2D2FCC68}" type="pres">
      <dgm:prSet presAssocID="{4A4BD28C-00F4-41A1-A109-9DDF9C0D95B0}" presName="node" presStyleLbl="node1" presStyleIdx="18" presStyleCnt="21">
        <dgm:presLayoutVars>
          <dgm:bulletEnabled val="1"/>
        </dgm:presLayoutVars>
      </dgm:prSet>
      <dgm:spPr/>
    </dgm:pt>
    <dgm:pt modelId="{FDD2EBD6-CD40-4E88-B973-824756563D1F}" type="pres">
      <dgm:prSet presAssocID="{78D0FE2C-FFAD-48CE-AA14-E6CEBFFA0113}" presName="sibTrans" presStyleCnt="0"/>
      <dgm:spPr/>
    </dgm:pt>
    <dgm:pt modelId="{15E58F79-6ACF-4287-9490-2B9AAF71AD09}" type="pres">
      <dgm:prSet presAssocID="{27A7E99B-0CB4-40C5-B1AB-31E504601DD6}" presName="node" presStyleLbl="node1" presStyleIdx="19" presStyleCnt="21">
        <dgm:presLayoutVars>
          <dgm:bulletEnabled val="1"/>
        </dgm:presLayoutVars>
      </dgm:prSet>
      <dgm:spPr/>
    </dgm:pt>
    <dgm:pt modelId="{03B29BB4-C23B-491E-B317-4C0B336EBC1D}" type="pres">
      <dgm:prSet presAssocID="{94FE640A-449D-4F2A-B40F-488D7D7A05B6}" presName="sibTrans" presStyleCnt="0"/>
      <dgm:spPr/>
    </dgm:pt>
    <dgm:pt modelId="{4CE3C921-9239-4F87-BC85-7BBA6627522B}" type="pres">
      <dgm:prSet presAssocID="{D2EC53A6-E52C-4D8F-9960-610D08A14F2F}" presName="node" presStyleLbl="node1" presStyleIdx="20" presStyleCnt="21">
        <dgm:presLayoutVars>
          <dgm:bulletEnabled val="1"/>
        </dgm:presLayoutVars>
      </dgm:prSet>
      <dgm:spPr/>
    </dgm:pt>
  </dgm:ptLst>
  <dgm:cxnLst>
    <dgm:cxn modelId="{7D082104-EB2F-4A86-BF8B-4A7A382F14F0}" type="presOf" srcId="{7327CC38-7F3B-4DA9-AA1D-8507C36D0AA2}" destId="{8B68FFCF-65E2-46FB-9405-A69F83897A13}" srcOrd="0" destOrd="0" presId="urn:microsoft.com/office/officeart/2005/8/layout/default"/>
    <dgm:cxn modelId="{9F7A9B0B-2815-4905-A6AA-B657D2EDCEE4}" srcId="{D5B1D7D2-68FD-498B-A14A-B501EBB11EDB}" destId="{27A7E99B-0CB4-40C5-B1AB-31E504601DD6}" srcOrd="19" destOrd="0" parTransId="{CE9BB6E0-1305-46DC-86A3-85CDD11EF6E5}" sibTransId="{94FE640A-449D-4F2A-B40F-488D7D7A05B6}"/>
    <dgm:cxn modelId="{5E142B13-CDDB-41C3-AC38-19FA93AE1ED2}" type="presOf" srcId="{82AF7BEE-D194-4C19-A576-1E39858CDB97}" destId="{81DCBF38-9F67-4213-BD7C-CA0B7C0EB3E0}" srcOrd="0" destOrd="0" presId="urn:microsoft.com/office/officeart/2005/8/layout/default"/>
    <dgm:cxn modelId="{F6C8D721-208F-4E7E-9BC7-EED4D053DC23}" srcId="{D5B1D7D2-68FD-498B-A14A-B501EBB11EDB}" destId="{70210BEF-668E-492A-97D4-C4B3F74BE815}" srcOrd="4" destOrd="0" parTransId="{E91C4362-E843-4F52-82C8-A89547ED7DCC}" sibTransId="{398C0E09-8B8A-43C4-9150-9EFD342C8946}"/>
    <dgm:cxn modelId="{8473D42C-2C88-4026-9230-F364E2AC926A}" srcId="{D5B1D7D2-68FD-498B-A14A-B501EBB11EDB}" destId="{D2EC53A6-E52C-4D8F-9960-610D08A14F2F}" srcOrd="20" destOrd="0" parTransId="{DB04BFA6-828B-4E60-AEEA-F7C3B56C9DA8}" sibTransId="{0A5B9146-C9C2-4F2C-870D-853EB2388B96}"/>
    <dgm:cxn modelId="{F6B1F02C-E7E3-4AC3-A821-9CB456C049B4}" srcId="{D5B1D7D2-68FD-498B-A14A-B501EBB11EDB}" destId="{52CB5889-1904-473A-ABE4-79679C037AA0}" srcOrd="8" destOrd="0" parTransId="{6DFB6996-0980-4AE1-B09D-34B976930E93}" sibTransId="{71E9C737-3AA6-4C96-8ADE-C9500A3E8109}"/>
    <dgm:cxn modelId="{48FD092E-8F5C-4948-8D02-5E0CCFADC3EF}" type="presOf" srcId="{67108619-00B3-4764-8D51-5A0141C65CF3}" destId="{7EF41896-FF5E-44EF-9187-360D9EF77093}" srcOrd="0" destOrd="0" presId="urn:microsoft.com/office/officeart/2005/8/layout/default"/>
    <dgm:cxn modelId="{FFB6462F-16BA-40D2-A00D-4EE88486DBAF}" type="presOf" srcId="{886CA699-4A6B-4285-AE76-1BED66999F4D}" destId="{B07C13DE-C80B-4E0F-B798-958661A783FD}" srcOrd="0" destOrd="0" presId="urn:microsoft.com/office/officeart/2005/8/layout/default"/>
    <dgm:cxn modelId="{B60BF734-14F6-4617-BB1B-E8AE4D0239C5}" srcId="{D5B1D7D2-68FD-498B-A14A-B501EBB11EDB}" destId="{6C33DEE5-F693-4A98-BAD3-BDC782940485}" srcOrd="3" destOrd="0" parTransId="{0E2301B2-27C2-4852-B38F-1ECD7892C12B}" sibTransId="{79DA912E-E8B9-4452-86EC-4BE0BBB2734C}"/>
    <dgm:cxn modelId="{6B3E5238-8C69-42BB-AC53-300844382260}" srcId="{D5B1D7D2-68FD-498B-A14A-B501EBB11EDB}" destId="{67108619-00B3-4764-8D51-5A0141C65CF3}" srcOrd="10" destOrd="0" parTransId="{5FA28E77-7477-46D7-B94F-912FCDA101E6}" sibTransId="{0328B293-9657-4221-A502-50CBBE6043F8}"/>
    <dgm:cxn modelId="{C3F2AF3A-1835-45B7-B7B7-776C39124DAC}" srcId="{D5B1D7D2-68FD-498B-A14A-B501EBB11EDB}" destId="{82AF7BEE-D194-4C19-A576-1E39858CDB97}" srcOrd="2" destOrd="0" parTransId="{AFA1D564-5511-4063-9160-54D4FEE1913B}" sibTransId="{FDB438EA-089F-4221-B8F8-11598F24CE16}"/>
    <dgm:cxn modelId="{9C4ED73B-5ED0-4502-9807-1DA6C61A78CC}" type="presOf" srcId="{4A4BD28C-00F4-41A1-A109-9DDF9C0D95B0}" destId="{0020324E-05E5-4259-B61A-5F8D2D2FCC68}" srcOrd="0" destOrd="0" presId="urn:microsoft.com/office/officeart/2005/8/layout/default"/>
    <dgm:cxn modelId="{45BC313C-60E5-4A48-9290-CE786C974139}" srcId="{D5B1D7D2-68FD-498B-A14A-B501EBB11EDB}" destId="{F493A00B-25BD-4442-B1A7-9A935367717E}" srcOrd="12" destOrd="0" parTransId="{A25022A0-554B-478F-B69F-BD1746F28ED4}" sibTransId="{947ED805-324C-4AED-BC64-EBEBF13BD647}"/>
    <dgm:cxn modelId="{277C2D61-ACB9-4492-A9CF-01B52C47707D}" type="presOf" srcId="{01D9870A-64FB-4090-879B-3FF70F01023E}" destId="{85C273AE-22E1-4702-A3CF-DA6F23E48F79}" srcOrd="0" destOrd="0" presId="urn:microsoft.com/office/officeart/2005/8/layout/default"/>
    <dgm:cxn modelId="{8FA92B43-45A4-4684-BF19-0FD49EB85203}" type="presOf" srcId="{FAF95476-8A45-4E7D-8AA8-21A426A43FB3}" destId="{74638C77-1A5C-4A00-A9E3-2D225AC3A908}" srcOrd="0" destOrd="0" presId="urn:microsoft.com/office/officeart/2005/8/layout/default"/>
    <dgm:cxn modelId="{D6DA7C49-ABF0-4862-99EB-FBC2BD4E74B3}" srcId="{D5B1D7D2-68FD-498B-A14A-B501EBB11EDB}" destId="{5D31B820-B763-43F0-80F6-ACF5E20167AF}" srcOrd="5" destOrd="0" parTransId="{1114540C-AB0E-4B3C-B39B-2D4F7C928257}" sibTransId="{2B0B0081-218A-4076-8BA8-671863748CC0}"/>
    <dgm:cxn modelId="{D21CF949-7059-4558-ACE9-464094A00B18}" type="presOf" srcId="{55B4E86B-C058-4743-AD62-3D83CF9B1994}" destId="{CA60318B-221A-457C-A347-4A6F3D085DC8}" srcOrd="0" destOrd="0" presId="urn:microsoft.com/office/officeart/2005/8/layout/default"/>
    <dgm:cxn modelId="{391ABF6B-F65A-4583-943E-0B7BA6B39015}" type="presOf" srcId="{D5B1D7D2-68FD-498B-A14A-B501EBB11EDB}" destId="{C4A06E2B-BF63-4B4D-A3AC-8E80EFAEB32E}" srcOrd="0" destOrd="0" presId="urn:microsoft.com/office/officeart/2005/8/layout/default"/>
    <dgm:cxn modelId="{58B12A6E-E4D1-4C53-BC78-042BBE1BF17B}" srcId="{D5B1D7D2-68FD-498B-A14A-B501EBB11EDB}" destId="{4A4BD28C-00F4-41A1-A109-9DDF9C0D95B0}" srcOrd="18" destOrd="0" parTransId="{9B8DF4BF-5D40-4A55-A1FC-EA1AA498E8F5}" sibTransId="{78D0FE2C-FFAD-48CE-AA14-E6CEBFFA0113}"/>
    <dgm:cxn modelId="{DF4E7851-2042-4D6B-B8C0-D8B0F731AA6E}" type="presOf" srcId="{D2EC53A6-E52C-4D8F-9960-610D08A14F2F}" destId="{4CE3C921-9239-4F87-BC85-7BBA6627522B}" srcOrd="0" destOrd="0" presId="urn:microsoft.com/office/officeart/2005/8/layout/default"/>
    <dgm:cxn modelId="{9737ED71-7BA7-4CA6-86A9-513B32847865}" type="presOf" srcId="{F493A00B-25BD-4442-B1A7-9A935367717E}" destId="{99E4C3BB-139D-4182-A972-D3D59B52399F}" srcOrd="0" destOrd="0" presId="urn:microsoft.com/office/officeart/2005/8/layout/default"/>
    <dgm:cxn modelId="{1F05C052-1932-4119-93AD-2D34B2C4533B}" srcId="{D5B1D7D2-68FD-498B-A14A-B501EBB11EDB}" destId="{FAF95476-8A45-4E7D-8AA8-21A426A43FB3}" srcOrd="15" destOrd="0" parTransId="{2BCEF9DB-52C2-4E9D-AF1D-5A45D4FCA416}" sibTransId="{33BD073D-2AF2-4619-A499-5464AF88F725}"/>
    <dgm:cxn modelId="{AB3C1A75-FC07-48CC-BF96-CAA5AC9F8B3C}" srcId="{D5B1D7D2-68FD-498B-A14A-B501EBB11EDB}" destId="{0418E8FB-B935-41E6-8FDB-D85052FD94A8}" srcOrd="0" destOrd="0" parTransId="{C85B35C7-E392-4A2B-9D70-2CFD6BC06EAE}" sibTransId="{BFBBD8F1-51BE-4169-859D-7A436E852819}"/>
    <dgm:cxn modelId="{F197DD76-763F-4179-B22F-BC176CD8A661}" srcId="{D5B1D7D2-68FD-498B-A14A-B501EBB11EDB}" destId="{55B4E86B-C058-4743-AD62-3D83CF9B1994}" srcOrd="9" destOrd="0" parTransId="{B2FD375E-2FEC-4EC2-8E6C-64593A73D708}" sibTransId="{4D4CFDCC-7348-4A7E-8F09-1564DEBE7B91}"/>
    <dgm:cxn modelId="{70782077-6D6D-4B95-9ADD-10C299FD8E11}" srcId="{D5B1D7D2-68FD-498B-A14A-B501EBB11EDB}" destId="{01D9870A-64FB-4090-879B-3FF70F01023E}" srcOrd="16" destOrd="0" parTransId="{75422390-0C9C-46C0-9525-D52C66231195}" sibTransId="{A0C65F9F-BCBA-447D-9DE2-088E6E84567A}"/>
    <dgm:cxn modelId="{22D2BA79-F9B5-4BEC-BCDC-598D99FF2A17}" type="presOf" srcId="{03B7ACB0-CBF8-4C4E-AE7D-3A33C0D745D6}" destId="{F7D94033-748C-4DE0-8BAA-CB5506356519}" srcOrd="0" destOrd="0" presId="urn:microsoft.com/office/officeart/2005/8/layout/default"/>
    <dgm:cxn modelId="{77DA4B7B-498B-419C-A308-65EA900AD608}" type="presOf" srcId="{5418D427-30CA-477A-AB57-591EE165A08B}" destId="{2E6129FC-46A8-4393-B58A-09FB5503037E}" srcOrd="0" destOrd="0" presId="urn:microsoft.com/office/officeart/2005/8/layout/default"/>
    <dgm:cxn modelId="{3B8B3587-B314-4BAA-826A-C5A8F8F1BB53}" srcId="{D5B1D7D2-68FD-498B-A14A-B501EBB11EDB}" destId="{5418D427-30CA-477A-AB57-591EE165A08B}" srcOrd="13" destOrd="0" parTransId="{7D1F0418-37E7-4DDA-BB4C-6A633F707E2F}" sibTransId="{6F5525C0-B285-4EA9-BD74-F7269C76ACDE}"/>
    <dgm:cxn modelId="{AFC83B90-D7E3-4EA5-9D2B-EBCD8FAD4A57}" type="presOf" srcId="{6C33DEE5-F693-4A98-BAD3-BDC782940485}" destId="{B39286CA-D697-458B-B723-938CA02322EE}" srcOrd="0" destOrd="0" presId="urn:microsoft.com/office/officeart/2005/8/layout/default"/>
    <dgm:cxn modelId="{9710A59D-CE10-45C7-A0C9-098EAAC8ED8A}" type="presOf" srcId="{9FA16306-5265-46C2-A0D7-250451DEEB4C}" destId="{8636BFA7-EB45-4D5D-BD9D-D2466940B139}" srcOrd="0" destOrd="0" presId="urn:microsoft.com/office/officeart/2005/8/layout/default"/>
    <dgm:cxn modelId="{7B550F9E-6020-4782-BFF5-C60B2A70C2B6}" type="presOf" srcId="{27F7A9D1-D405-4CFC-BFCB-22D675B6D5B3}" destId="{374A8DD4-0619-4F11-A412-817413FE5826}" srcOrd="0" destOrd="0" presId="urn:microsoft.com/office/officeart/2005/8/layout/default"/>
    <dgm:cxn modelId="{04D6A0A7-0A24-4EC7-8253-ABE13AB83458}" srcId="{D5B1D7D2-68FD-498B-A14A-B501EBB11EDB}" destId="{7327CC38-7F3B-4DA9-AA1D-8507C36D0AA2}" srcOrd="7" destOrd="0" parTransId="{0BE35433-F727-4888-A6DE-66B7C3D85544}" sibTransId="{8389A01E-820A-4B6E-B0F2-460B5062BD55}"/>
    <dgm:cxn modelId="{58423BAD-4946-4A0D-BDCE-8202C0BCE4B5}" type="presOf" srcId="{5D31B820-B763-43F0-80F6-ACF5E20167AF}" destId="{5B0FBB3E-92E8-4526-BB72-D29721198FBE}" srcOrd="0" destOrd="0" presId="urn:microsoft.com/office/officeart/2005/8/layout/default"/>
    <dgm:cxn modelId="{60980DBE-8952-4D83-92F0-2D5A6526EA1A}" srcId="{D5B1D7D2-68FD-498B-A14A-B501EBB11EDB}" destId="{9FA16306-5265-46C2-A0D7-250451DEEB4C}" srcOrd="14" destOrd="0" parTransId="{8BEE8BF2-37D8-4925-A50A-48D91ECAA103}" sibTransId="{83CC5F00-9362-4E7B-BC1F-BD6F91FB536B}"/>
    <dgm:cxn modelId="{58E627C2-5B72-47B2-91BB-F2B7AFD394B4}" srcId="{D5B1D7D2-68FD-498B-A14A-B501EBB11EDB}" destId="{03B7ACB0-CBF8-4C4E-AE7D-3A33C0D745D6}" srcOrd="17" destOrd="0" parTransId="{97152662-BE9B-423A-B764-FA7BCC4B6B42}" sibTransId="{96CF547F-25E1-40EF-8907-9D76585DD3AB}"/>
    <dgm:cxn modelId="{CF76D8C2-77B2-46DE-8AB5-D80F18FBDF91}" type="presOf" srcId="{0418E8FB-B935-41E6-8FDB-D85052FD94A8}" destId="{CFF1F0ED-A033-4101-9416-213FDC6E1D4D}" srcOrd="0" destOrd="0" presId="urn:microsoft.com/office/officeart/2005/8/layout/default"/>
    <dgm:cxn modelId="{9DB475C7-0254-4211-AB82-C4B70DABF562}" type="presOf" srcId="{70210BEF-668E-492A-97D4-C4B3F74BE815}" destId="{A07DBAB6-29D8-472E-9FE6-BB7A9E87293F}" srcOrd="0" destOrd="0" presId="urn:microsoft.com/office/officeart/2005/8/layout/default"/>
    <dgm:cxn modelId="{57206AC9-484F-47D7-BB66-1DE2DF185EF6}" type="presOf" srcId="{27A7E99B-0CB4-40C5-B1AB-31E504601DD6}" destId="{15E58F79-6ACF-4287-9490-2B9AAF71AD09}" srcOrd="0" destOrd="0" presId="urn:microsoft.com/office/officeart/2005/8/layout/default"/>
    <dgm:cxn modelId="{CFA71CD2-CCE9-4CB5-A18B-5F16134D1B93}" srcId="{D5B1D7D2-68FD-498B-A14A-B501EBB11EDB}" destId="{886CA699-4A6B-4285-AE76-1BED66999F4D}" srcOrd="1" destOrd="0" parTransId="{7161C574-A33D-4233-9C79-0F50C155C1C2}" sibTransId="{BCB7A93B-193E-4D9E-AAC0-7EE2FEC4BE9C}"/>
    <dgm:cxn modelId="{BFB07DDF-E5D7-4D85-8C49-AF7A17828327}" type="presOf" srcId="{52CB5889-1904-473A-ABE4-79679C037AA0}" destId="{CC5F4809-E5F4-4FDA-8B36-A7C252F71BB7}" srcOrd="0" destOrd="0" presId="urn:microsoft.com/office/officeart/2005/8/layout/default"/>
    <dgm:cxn modelId="{AD660CE8-7283-44D8-B575-2B384E968E35}" type="presOf" srcId="{678502B8-0E2C-4D11-9B2E-45BB0A3C7066}" destId="{9034474A-3E7B-45D2-855D-9105E105A0F4}" srcOrd="0" destOrd="0" presId="urn:microsoft.com/office/officeart/2005/8/layout/default"/>
    <dgm:cxn modelId="{1534E8F0-A148-490E-9E8A-3174F3150404}" srcId="{D5B1D7D2-68FD-498B-A14A-B501EBB11EDB}" destId="{678502B8-0E2C-4D11-9B2E-45BB0A3C7066}" srcOrd="11" destOrd="0" parTransId="{12E03A28-BC1E-4272-A6C1-2FEFEF50104F}" sibTransId="{892EEAF2-A874-4C80-AD55-3EC584649005}"/>
    <dgm:cxn modelId="{107B3FF8-641E-49CC-A26A-BFAB113C10A3}" srcId="{D5B1D7D2-68FD-498B-A14A-B501EBB11EDB}" destId="{27F7A9D1-D405-4CFC-BFCB-22D675B6D5B3}" srcOrd="6" destOrd="0" parTransId="{417569B2-2971-4FBE-BCE8-5508ABF71EBA}" sibTransId="{1FC55CA9-568C-4265-BE48-EE6012F61EAD}"/>
    <dgm:cxn modelId="{AE0FD014-80B6-4B57-80E4-271769117959}" type="presParOf" srcId="{C4A06E2B-BF63-4B4D-A3AC-8E80EFAEB32E}" destId="{CFF1F0ED-A033-4101-9416-213FDC6E1D4D}" srcOrd="0" destOrd="0" presId="urn:microsoft.com/office/officeart/2005/8/layout/default"/>
    <dgm:cxn modelId="{C0F9A7C3-2E5C-4013-824D-BD4C2AFDD30B}" type="presParOf" srcId="{C4A06E2B-BF63-4B4D-A3AC-8E80EFAEB32E}" destId="{0A3D479E-E2AC-4F4B-9E6C-97D13233EC45}" srcOrd="1" destOrd="0" presId="urn:microsoft.com/office/officeart/2005/8/layout/default"/>
    <dgm:cxn modelId="{42F2F75C-B4EF-407D-8848-BAA84FD6ACF9}" type="presParOf" srcId="{C4A06E2B-BF63-4B4D-A3AC-8E80EFAEB32E}" destId="{B07C13DE-C80B-4E0F-B798-958661A783FD}" srcOrd="2" destOrd="0" presId="urn:microsoft.com/office/officeart/2005/8/layout/default"/>
    <dgm:cxn modelId="{6BBD1C18-3136-4181-A185-7E6488E4700B}" type="presParOf" srcId="{C4A06E2B-BF63-4B4D-A3AC-8E80EFAEB32E}" destId="{65937F26-28F3-4C53-B228-E85B190B16DE}" srcOrd="3" destOrd="0" presId="urn:microsoft.com/office/officeart/2005/8/layout/default"/>
    <dgm:cxn modelId="{23484EF4-C7F5-4DE0-81AF-C3184AC35ABE}" type="presParOf" srcId="{C4A06E2B-BF63-4B4D-A3AC-8E80EFAEB32E}" destId="{81DCBF38-9F67-4213-BD7C-CA0B7C0EB3E0}" srcOrd="4" destOrd="0" presId="urn:microsoft.com/office/officeart/2005/8/layout/default"/>
    <dgm:cxn modelId="{A167B356-BD26-433F-8A2D-20ECC504B93B}" type="presParOf" srcId="{C4A06E2B-BF63-4B4D-A3AC-8E80EFAEB32E}" destId="{81057B9D-0974-4411-A978-B97387547F84}" srcOrd="5" destOrd="0" presId="urn:microsoft.com/office/officeart/2005/8/layout/default"/>
    <dgm:cxn modelId="{09A76DA6-5B70-4465-A9FA-D73A9702A7CE}" type="presParOf" srcId="{C4A06E2B-BF63-4B4D-A3AC-8E80EFAEB32E}" destId="{B39286CA-D697-458B-B723-938CA02322EE}" srcOrd="6" destOrd="0" presId="urn:microsoft.com/office/officeart/2005/8/layout/default"/>
    <dgm:cxn modelId="{77A1E352-1DD5-46DD-941D-6108F3AC2A29}" type="presParOf" srcId="{C4A06E2B-BF63-4B4D-A3AC-8E80EFAEB32E}" destId="{B2AF05E7-DF09-4964-B995-649D8837AD56}" srcOrd="7" destOrd="0" presId="urn:microsoft.com/office/officeart/2005/8/layout/default"/>
    <dgm:cxn modelId="{19D744AA-9F58-49A9-AC21-ABC8807A8D0C}" type="presParOf" srcId="{C4A06E2B-BF63-4B4D-A3AC-8E80EFAEB32E}" destId="{A07DBAB6-29D8-472E-9FE6-BB7A9E87293F}" srcOrd="8" destOrd="0" presId="urn:microsoft.com/office/officeart/2005/8/layout/default"/>
    <dgm:cxn modelId="{EF345C9B-0572-4F5B-B14E-C119C1F08B80}" type="presParOf" srcId="{C4A06E2B-BF63-4B4D-A3AC-8E80EFAEB32E}" destId="{99192960-4BEC-4CA2-ADBC-7CBE832A05D3}" srcOrd="9" destOrd="0" presId="urn:microsoft.com/office/officeart/2005/8/layout/default"/>
    <dgm:cxn modelId="{809E864D-3FFD-4BCF-A795-331938F56955}" type="presParOf" srcId="{C4A06E2B-BF63-4B4D-A3AC-8E80EFAEB32E}" destId="{5B0FBB3E-92E8-4526-BB72-D29721198FBE}" srcOrd="10" destOrd="0" presId="urn:microsoft.com/office/officeart/2005/8/layout/default"/>
    <dgm:cxn modelId="{70578B19-DAF7-496E-AF64-1538EE8413E5}" type="presParOf" srcId="{C4A06E2B-BF63-4B4D-A3AC-8E80EFAEB32E}" destId="{46E5498B-F31D-40AC-A808-2D5627AF8846}" srcOrd="11" destOrd="0" presId="urn:microsoft.com/office/officeart/2005/8/layout/default"/>
    <dgm:cxn modelId="{45B0CD85-451F-4C2D-B1FB-B1E81E2F24B4}" type="presParOf" srcId="{C4A06E2B-BF63-4B4D-A3AC-8E80EFAEB32E}" destId="{374A8DD4-0619-4F11-A412-817413FE5826}" srcOrd="12" destOrd="0" presId="urn:microsoft.com/office/officeart/2005/8/layout/default"/>
    <dgm:cxn modelId="{3C7595B0-6707-4767-ADAA-6C4388CAF23A}" type="presParOf" srcId="{C4A06E2B-BF63-4B4D-A3AC-8E80EFAEB32E}" destId="{13DEA531-7DCE-499F-BB53-9C1E3A7BDCBE}" srcOrd="13" destOrd="0" presId="urn:microsoft.com/office/officeart/2005/8/layout/default"/>
    <dgm:cxn modelId="{8CDB4787-E557-45B1-B9C9-51594F7E8A53}" type="presParOf" srcId="{C4A06E2B-BF63-4B4D-A3AC-8E80EFAEB32E}" destId="{8B68FFCF-65E2-46FB-9405-A69F83897A13}" srcOrd="14" destOrd="0" presId="urn:microsoft.com/office/officeart/2005/8/layout/default"/>
    <dgm:cxn modelId="{2FF31B4C-109E-4DDE-BB08-0CB80A8A337B}" type="presParOf" srcId="{C4A06E2B-BF63-4B4D-A3AC-8E80EFAEB32E}" destId="{63CED921-74DF-4F5F-9C86-725AB7DCB7FB}" srcOrd="15" destOrd="0" presId="urn:microsoft.com/office/officeart/2005/8/layout/default"/>
    <dgm:cxn modelId="{527F5651-96C9-4E45-85E3-E03D41A9AC8C}" type="presParOf" srcId="{C4A06E2B-BF63-4B4D-A3AC-8E80EFAEB32E}" destId="{CC5F4809-E5F4-4FDA-8B36-A7C252F71BB7}" srcOrd="16" destOrd="0" presId="urn:microsoft.com/office/officeart/2005/8/layout/default"/>
    <dgm:cxn modelId="{3673FF96-3DFD-46DF-9E5E-BE18DFB082CC}" type="presParOf" srcId="{C4A06E2B-BF63-4B4D-A3AC-8E80EFAEB32E}" destId="{68A26F9E-9C79-41DD-B151-322B771D8451}" srcOrd="17" destOrd="0" presId="urn:microsoft.com/office/officeart/2005/8/layout/default"/>
    <dgm:cxn modelId="{60D793F3-A266-4BED-80B7-369213D810BF}" type="presParOf" srcId="{C4A06E2B-BF63-4B4D-A3AC-8E80EFAEB32E}" destId="{CA60318B-221A-457C-A347-4A6F3D085DC8}" srcOrd="18" destOrd="0" presId="urn:microsoft.com/office/officeart/2005/8/layout/default"/>
    <dgm:cxn modelId="{BF6EC9CD-F239-443E-A249-B65A36C02737}" type="presParOf" srcId="{C4A06E2B-BF63-4B4D-A3AC-8E80EFAEB32E}" destId="{47EFA691-67C2-44A8-A6D7-FFC20755FFCB}" srcOrd="19" destOrd="0" presId="urn:microsoft.com/office/officeart/2005/8/layout/default"/>
    <dgm:cxn modelId="{DE9CF672-5250-4FF0-9026-716FDEF9A71C}" type="presParOf" srcId="{C4A06E2B-BF63-4B4D-A3AC-8E80EFAEB32E}" destId="{7EF41896-FF5E-44EF-9187-360D9EF77093}" srcOrd="20" destOrd="0" presId="urn:microsoft.com/office/officeart/2005/8/layout/default"/>
    <dgm:cxn modelId="{93EEE842-B238-41C0-85F2-B4C196BD2FDC}" type="presParOf" srcId="{C4A06E2B-BF63-4B4D-A3AC-8E80EFAEB32E}" destId="{3D7B1F64-5B36-4A15-BA46-F9152DFAC090}" srcOrd="21" destOrd="0" presId="urn:microsoft.com/office/officeart/2005/8/layout/default"/>
    <dgm:cxn modelId="{2F34388D-3CBD-4B0A-A294-D5D5A91AE96B}" type="presParOf" srcId="{C4A06E2B-BF63-4B4D-A3AC-8E80EFAEB32E}" destId="{9034474A-3E7B-45D2-855D-9105E105A0F4}" srcOrd="22" destOrd="0" presId="urn:microsoft.com/office/officeart/2005/8/layout/default"/>
    <dgm:cxn modelId="{4B977113-42D8-4F67-A620-1C1A598C1A0F}" type="presParOf" srcId="{C4A06E2B-BF63-4B4D-A3AC-8E80EFAEB32E}" destId="{15C294DE-0ACC-433B-AE97-D587C07B46A1}" srcOrd="23" destOrd="0" presId="urn:microsoft.com/office/officeart/2005/8/layout/default"/>
    <dgm:cxn modelId="{836290FB-EB23-47EC-BAC1-16ED2AFD71F9}" type="presParOf" srcId="{C4A06E2B-BF63-4B4D-A3AC-8E80EFAEB32E}" destId="{99E4C3BB-139D-4182-A972-D3D59B52399F}" srcOrd="24" destOrd="0" presId="urn:microsoft.com/office/officeart/2005/8/layout/default"/>
    <dgm:cxn modelId="{A25BCFB5-ADE0-4EAD-9852-E15912B98A5F}" type="presParOf" srcId="{C4A06E2B-BF63-4B4D-A3AC-8E80EFAEB32E}" destId="{744A78BA-492D-4E36-AEBE-914F31EE64E1}" srcOrd="25" destOrd="0" presId="urn:microsoft.com/office/officeart/2005/8/layout/default"/>
    <dgm:cxn modelId="{E7A415F7-138E-4E3F-B043-983E0B790A22}" type="presParOf" srcId="{C4A06E2B-BF63-4B4D-A3AC-8E80EFAEB32E}" destId="{2E6129FC-46A8-4393-B58A-09FB5503037E}" srcOrd="26" destOrd="0" presId="urn:microsoft.com/office/officeart/2005/8/layout/default"/>
    <dgm:cxn modelId="{AB80F5D8-CA9C-4615-88A5-F6807C10A976}" type="presParOf" srcId="{C4A06E2B-BF63-4B4D-A3AC-8E80EFAEB32E}" destId="{1B672D4D-BE4A-42DC-85AC-61FCB4D40AEE}" srcOrd="27" destOrd="0" presId="urn:microsoft.com/office/officeart/2005/8/layout/default"/>
    <dgm:cxn modelId="{C7204891-0629-492A-BD04-AFD13A976859}" type="presParOf" srcId="{C4A06E2B-BF63-4B4D-A3AC-8E80EFAEB32E}" destId="{8636BFA7-EB45-4D5D-BD9D-D2466940B139}" srcOrd="28" destOrd="0" presId="urn:microsoft.com/office/officeart/2005/8/layout/default"/>
    <dgm:cxn modelId="{6CEB8F5C-5529-44D2-8D51-245E60B5DB18}" type="presParOf" srcId="{C4A06E2B-BF63-4B4D-A3AC-8E80EFAEB32E}" destId="{2D4196DA-5A07-41CC-BDE3-FA0859F0EFFB}" srcOrd="29" destOrd="0" presId="urn:microsoft.com/office/officeart/2005/8/layout/default"/>
    <dgm:cxn modelId="{0DA903D2-C5CF-4C7C-B172-E57C783A9FC9}" type="presParOf" srcId="{C4A06E2B-BF63-4B4D-A3AC-8E80EFAEB32E}" destId="{74638C77-1A5C-4A00-A9E3-2D225AC3A908}" srcOrd="30" destOrd="0" presId="urn:microsoft.com/office/officeart/2005/8/layout/default"/>
    <dgm:cxn modelId="{8B6155EA-C2CF-4DDF-8AFE-A35A8ABCDFA3}" type="presParOf" srcId="{C4A06E2B-BF63-4B4D-A3AC-8E80EFAEB32E}" destId="{339DEEC9-1DC8-4528-9FE4-5D1048E02E22}" srcOrd="31" destOrd="0" presId="urn:microsoft.com/office/officeart/2005/8/layout/default"/>
    <dgm:cxn modelId="{8A3F4768-81DB-4A0A-B9A5-095130EA1F42}" type="presParOf" srcId="{C4A06E2B-BF63-4B4D-A3AC-8E80EFAEB32E}" destId="{85C273AE-22E1-4702-A3CF-DA6F23E48F79}" srcOrd="32" destOrd="0" presId="urn:microsoft.com/office/officeart/2005/8/layout/default"/>
    <dgm:cxn modelId="{EECEF8C1-0FF7-489B-BC73-15FF776C6A30}" type="presParOf" srcId="{C4A06E2B-BF63-4B4D-A3AC-8E80EFAEB32E}" destId="{9DDF727B-BCEA-4E80-8C47-6C323823AE23}" srcOrd="33" destOrd="0" presId="urn:microsoft.com/office/officeart/2005/8/layout/default"/>
    <dgm:cxn modelId="{75E7C8D8-3724-4D50-BC48-12232CDC57F5}" type="presParOf" srcId="{C4A06E2B-BF63-4B4D-A3AC-8E80EFAEB32E}" destId="{F7D94033-748C-4DE0-8BAA-CB5506356519}" srcOrd="34" destOrd="0" presId="urn:microsoft.com/office/officeart/2005/8/layout/default"/>
    <dgm:cxn modelId="{E9A62693-9C41-4712-BE0B-F0C6FD03194A}" type="presParOf" srcId="{C4A06E2B-BF63-4B4D-A3AC-8E80EFAEB32E}" destId="{84FE7430-43B3-4460-A173-A67C02A9F974}" srcOrd="35" destOrd="0" presId="urn:microsoft.com/office/officeart/2005/8/layout/default"/>
    <dgm:cxn modelId="{68B0040E-3AAC-4452-8B7E-D19A7604E6B0}" type="presParOf" srcId="{C4A06E2B-BF63-4B4D-A3AC-8E80EFAEB32E}" destId="{0020324E-05E5-4259-B61A-5F8D2D2FCC68}" srcOrd="36" destOrd="0" presId="urn:microsoft.com/office/officeart/2005/8/layout/default"/>
    <dgm:cxn modelId="{5ECA2390-FCA7-47F8-95E1-136E3A7CAC01}" type="presParOf" srcId="{C4A06E2B-BF63-4B4D-A3AC-8E80EFAEB32E}" destId="{FDD2EBD6-CD40-4E88-B973-824756563D1F}" srcOrd="37" destOrd="0" presId="urn:microsoft.com/office/officeart/2005/8/layout/default"/>
    <dgm:cxn modelId="{615C29BE-4F9A-4B12-AB10-16F7D7CD0486}" type="presParOf" srcId="{C4A06E2B-BF63-4B4D-A3AC-8E80EFAEB32E}" destId="{15E58F79-6ACF-4287-9490-2B9AAF71AD09}" srcOrd="38" destOrd="0" presId="urn:microsoft.com/office/officeart/2005/8/layout/default"/>
    <dgm:cxn modelId="{192B3877-0107-48CA-BAEE-39EE396A7059}" type="presParOf" srcId="{C4A06E2B-BF63-4B4D-A3AC-8E80EFAEB32E}" destId="{03B29BB4-C23B-491E-B317-4C0B336EBC1D}" srcOrd="39" destOrd="0" presId="urn:microsoft.com/office/officeart/2005/8/layout/default"/>
    <dgm:cxn modelId="{7EF81C4F-5453-4829-8F24-DE5DCB48ADFD}" type="presParOf" srcId="{C4A06E2B-BF63-4B4D-A3AC-8E80EFAEB32E}" destId="{4CE3C921-9239-4F87-BC85-7BBA6627522B}" srcOrd="4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FF9E7BC-371C-401F-B9B6-EC3A8C741A15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1372BC5C-DA03-4674-8F27-AEBB5AE67527}">
      <dgm:prSet/>
      <dgm:spPr/>
      <dgm:t>
        <a:bodyPr/>
        <a:lstStyle/>
        <a:p>
          <a:pPr>
            <a:defRPr cap="all"/>
          </a:pPr>
          <a:r>
            <a:rPr lang="en-GB"/>
            <a:t>Summary of key findings and actions taken</a:t>
          </a:r>
          <a:endParaRPr lang="en-US"/>
        </a:p>
      </dgm:t>
    </dgm:pt>
    <dgm:pt modelId="{43C70692-98F3-48D3-8F6A-D0AE9F171045}" type="parTrans" cxnId="{D38F2E84-E6C9-41D5-A317-8344CD0A1A15}">
      <dgm:prSet/>
      <dgm:spPr/>
      <dgm:t>
        <a:bodyPr/>
        <a:lstStyle/>
        <a:p>
          <a:endParaRPr lang="en-US"/>
        </a:p>
      </dgm:t>
    </dgm:pt>
    <dgm:pt modelId="{9D23CD41-3FD2-4FA8-9617-EC5661D70767}" type="sibTrans" cxnId="{D38F2E84-E6C9-41D5-A317-8344CD0A1A15}">
      <dgm:prSet/>
      <dgm:spPr/>
      <dgm:t>
        <a:bodyPr/>
        <a:lstStyle/>
        <a:p>
          <a:endParaRPr lang="en-US"/>
        </a:p>
      </dgm:t>
    </dgm:pt>
    <dgm:pt modelId="{1DC9FA91-C05D-44D5-97F1-42C3B0E2CE68}">
      <dgm:prSet/>
      <dgm:spPr/>
      <dgm:t>
        <a:bodyPr/>
        <a:lstStyle/>
        <a:p>
          <a:pPr>
            <a:defRPr cap="all"/>
          </a:pPr>
          <a:r>
            <a:rPr lang="en-GB"/>
            <a:t>Importance of implementing recommended strategies</a:t>
          </a:r>
          <a:endParaRPr lang="en-US"/>
        </a:p>
      </dgm:t>
    </dgm:pt>
    <dgm:pt modelId="{32B379E6-CD00-4A34-87A8-FF803CA6A1F4}" type="parTrans" cxnId="{67113DEB-08EE-4679-B402-ED4A778CC7D6}">
      <dgm:prSet/>
      <dgm:spPr/>
      <dgm:t>
        <a:bodyPr/>
        <a:lstStyle/>
        <a:p>
          <a:endParaRPr lang="en-US"/>
        </a:p>
      </dgm:t>
    </dgm:pt>
    <dgm:pt modelId="{002B454E-66AB-4442-A31A-B74E96F4C217}" type="sibTrans" cxnId="{67113DEB-08EE-4679-B402-ED4A778CC7D6}">
      <dgm:prSet/>
      <dgm:spPr/>
      <dgm:t>
        <a:bodyPr/>
        <a:lstStyle/>
        <a:p>
          <a:endParaRPr lang="en-US"/>
        </a:p>
      </dgm:t>
    </dgm:pt>
    <dgm:pt modelId="{DA2EC766-3F56-475B-80F7-C17ACAD3D328}">
      <dgm:prSet/>
      <dgm:spPr/>
      <dgm:t>
        <a:bodyPr/>
        <a:lstStyle/>
        <a:p>
          <a:pPr>
            <a:defRPr cap="all"/>
          </a:pPr>
          <a:r>
            <a:rPr lang="en-GB"/>
            <a:t>Commitment to continuous improvement in cybersecurity</a:t>
          </a:r>
          <a:endParaRPr lang="en-US"/>
        </a:p>
      </dgm:t>
    </dgm:pt>
    <dgm:pt modelId="{7A6382D4-C34A-4923-A43F-27C1A1826DBE}" type="parTrans" cxnId="{406D2769-CCFB-469E-BE28-A719DD4B80CE}">
      <dgm:prSet/>
      <dgm:spPr/>
      <dgm:t>
        <a:bodyPr/>
        <a:lstStyle/>
        <a:p>
          <a:endParaRPr lang="en-US"/>
        </a:p>
      </dgm:t>
    </dgm:pt>
    <dgm:pt modelId="{57583BB9-33E9-4A5B-A920-03C49C3EA031}" type="sibTrans" cxnId="{406D2769-CCFB-469E-BE28-A719DD4B80CE}">
      <dgm:prSet/>
      <dgm:spPr/>
      <dgm:t>
        <a:bodyPr/>
        <a:lstStyle/>
        <a:p>
          <a:endParaRPr lang="en-US"/>
        </a:p>
      </dgm:t>
    </dgm:pt>
    <dgm:pt modelId="{60DE63D5-60E0-45E6-A102-96DFA251966C}">
      <dgm:prSet/>
      <dgm:spPr/>
      <dgm:t>
        <a:bodyPr/>
        <a:lstStyle/>
        <a:p>
          <a:pPr>
            <a:defRPr cap="all"/>
          </a:pPr>
          <a:r>
            <a:rPr lang="en-GB"/>
            <a:t>Open floor for questions</a:t>
          </a:r>
          <a:endParaRPr lang="en-US"/>
        </a:p>
      </dgm:t>
    </dgm:pt>
    <dgm:pt modelId="{17D4FFF9-63C6-4F8E-99FD-EA118B252086}" type="parTrans" cxnId="{FC7B2B0F-C3DE-444C-BF21-619B43F7D3B5}">
      <dgm:prSet/>
      <dgm:spPr/>
      <dgm:t>
        <a:bodyPr/>
        <a:lstStyle/>
        <a:p>
          <a:endParaRPr lang="en-US"/>
        </a:p>
      </dgm:t>
    </dgm:pt>
    <dgm:pt modelId="{F4E091C8-05FF-4A34-B1F4-270F2CCF2B64}" type="sibTrans" cxnId="{FC7B2B0F-C3DE-444C-BF21-619B43F7D3B5}">
      <dgm:prSet/>
      <dgm:spPr/>
      <dgm:t>
        <a:bodyPr/>
        <a:lstStyle/>
        <a:p>
          <a:endParaRPr lang="en-US"/>
        </a:p>
      </dgm:t>
    </dgm:pt>
    <dgm:pt modelId="{30FC7E51-6494-4ECA-8B88-4E00B29CF7EA}" type="pres">
      <dgm:prSet presAssocID="{0FF9E7BC-371C-401F-B9B6-EC3A8C741A15}" presName="root" presStyleCnt="0">
        <dgm:presLayoutVars>
          <dgm:dir/>
          <dgm:resizeHandles val="exact"/>
        </dgm:presLayoutVars>
      </dgm:prSet>
      <dgm:spPr/>
    </dgm:pt>
    <dgm:pt modelId="{53B7D4AD-1AB1-461E-9EEF-75A4767C21D4}" type="pres">
      <dgm:prSet presAssocID="{1372BC5C-DA03-4674-8F27-AEBB5AE67527}" presName="compNode" presStyleCnt="0"/>
      <dgm:spPr/>
    </dgm:pt>
    <dgm:pt modelId="{B51467C8-8391-422D-9A27-AB4A7C779707}" type="pres">
      <dgm:prSet presAssocID="{1372BC5C-DA03-4674-8F27-AEBB5AE67527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7B780F4F-8EC5-46DD-88B3-25D2EA267BE2}" type="pres">
      <dgm:prSet presAssocID="{1372BC5C-DA03-4674-8F27-AEBB5AE6752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15C996B4-061E-4347-A723-4D2E43042787}" type="pres">
      <dgm:prSet presAssocID="{1372BC5C-DA03-4674-8F27-AEBB5AE67527}" presName="spaceRect" presStyleCnt="0"/>
      <dgm:spPr/>
    </dgm:pt>
    <dgm:pt modelId="{DC2372D1-51EC-4652-B38C-5C167240911F}" type="pres">
      <dgm:prSet presAssocID="{1372BC5C-DA03-4674-8F27-AEBB5AE67527}" presName="textRect" presStyleLbl="revTx" presStyleIdx="0" presStyleCnt="4">
        <dgm:presLayoutVars>
          <dgm:chMax val="1"/>
          <dgm:chPref val="1"/>
        </dgm:presLayoutVars>
      </dgm:prSet>
      <dgm:spPr/>
    </dgm:pt>
    <dgm:pt modelId="{B59ABC6D-1656-4E50-A98B-2154BADA8BD0}" type="pres">
      <dgm:prSet presAssocID="{9D23CD41-3FD2-4FA8-9617-EC5661D70767}" presName="sibTrans" presStyleCnt="0"/>
      <dgm:spPr/>
    </dgm:pt>
    <dgm:pt modelId="{6D07853A-A113-4C94-92F0-38FBD770C07C}" type="pres">
      <dgm:prSet presAssocID="{1DC9FA91-C05D-44D5-97F1-42C3B0E2CE68}" presName="compNode" presStyleCnt="0"/>
      <dgm:spPr/>
    </dgm:pt>
    <dgm:pt modelId="{C1018650-C503-41AF-8B0C-0EC7C06722AA}" type="pres">
      <dgm:prSet presAssocID="{1DC9FA91-C05D-44D5-97F1-42C3B0E2CE68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06ADF4B8-58AD-4337-B44D-AA58FD9B22A7}" type="pres">
      <dgm:prSet presAssocID="{1DC9FA91-C05D-44D5-97F1-42C3B0E2CE6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46EDE092-26DF-468E-AC79-44F8F41D918B}" type="pres">
      <dgm:prSet presAssocID="{1DC9FA91-C05D-44D5-97F1-42C3B0E2CE68}" presName="spaceRect" presStyleCnt="0"/>
      <dgm:spPr/>
    </dgm:pt>
    <dgm:pt modelId="{DAEEECDB-8E1C-4CE3-864C-135ABBEC7E6D}" type="pres">
      <dgm:prSet presAssocID="{1DC9FA91-C05D-44D5-97F1-42C3B0E2CE68}" presName="textRect" presStyleLbl="revTx" presStyleIdx="1" presStyleCnt="4">
        <dgm:presLayoutVars>
          <dgm:chMax val="1"/>
          <dgm:chPref val="1"/>
        </dgm:presLayoutVars>
      </dgm:prSet>
      <dgm:spPr/>
    </dgm:pt>
    <dgm:pt modelId="{68EF01AF-16E4-4B62-89BE-4A68E9D34128}" type="pres">
      <dgm:prSet presAssocID="{002B454E-66AB-4442-A31A-B74E96F4C217}" presName="sibTrans" presStyleCnt="0"/>
      <dgm:spPr/>
    </dgm:pt>
    <dgm:pt modelId="{4E777CFE-B945-4990-903B-277177A80AC2}" type="pres">
      <dgm:prSet presAssocID="{DA2EC766-3F56-475B-80F7-C17ACAD3D328}" presName="compNode" presStyleCnt="0"/>
      <dgm:spPr/>
    </dgm:pt>
    <dgm:pt modelId="{881541CB-233E-41E0-9933-B0A14CC37401}" type="pres">
      <dgm:prSet presAssocID="{DA2EC766-3F56-475B-80F7-C17ACAD3D328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4019D8D0-23CD-4B5A-9E89-6CB65F58740F}" type="pres">
      <dgm:prSet presAssocID="{DA2EC766-3F56-475B-80F7-C17ACAD3D32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3BC92453-4813-434F-8BA9-F36015CC93C8}" type="pres">
      <dgm:prSet presAssocID="{DA2EC766-3F56-475B-80F7-C17ACAD3D328}" presName="spaceRect" presStyleCnt="0"/>
      <dgm:spPr/>
    </dgm:pt>
    <dgm:pt modelId="{D6ADD1AE-8C90-496B-8CDE-2259F0A055C5}" type="pres">
      <dgm:prSet presAssocID="{DA2EC766-3F56-475B-80F7-C17ACAD3D328}" presName="textRect" presStyleLbl="revTx" presStyleIdx="2" presStyleCnt="4">
        <dgm:presLayoutVars>
          <dgm:chMax val="1"/>
          <dgm:chPref val="1"/>
        </dgm:presLayoutVars>
      </dgm:prSet>
      <dgm:spPr/>
    </dgm:pt>
    <dgm:pt modelId="{AAAB943E-CECB-421C-BA21-97FB569E42A9}" type="pres">
      <dgm:prSet presAssocID="{57583BB9-33E9-4A5B-A920-03C49C3EA031}" presName="sibTrans" presStyleCnt="0"/>
      <dgm:spPr/>
    </dgm:pt>
    <dgm:pt modelId="{52597A68-EB99-491A-8668-1097A7EC869B}" type="pres">
      <dgm:prSet presAssocID="{60DE63D5-60E0-45E6-A102-96DFA251966C}" presName="compNode" presStyleCnt="0"/>
      <dgm:spPr/>
    </dgm:pt>
    <dgm:pt modelId="{F6D80EF6-31BC-4A0B-A53A-E3BF7EDAEA40}" type="pres">
      <dgm:prSet presAssocID="{60DE63D5-60E0-45E6-A102-96DFA251966C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7AD46FE7-E565-4C31-9A41-6FFD1E7D3255}" type="pres">
      <dgm:prSet presAssocID="{60DE63D5-60E0-45E6-A102-96DFA251966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C9BD8445-F2FC-4E61-B199-8206F3B52181}" type="pres">
      <dgm:prSet presAssocID="{60DE63D5-60E0-45E6-A102-96DFA251966C}" presName="spaceRect" presStyleCnt="0"/>
      <dgm:spPr/>
    </dgm:pt>
    <dgm:pt modelId="{D9858E94-63D5-4176-884B-938E967C9660}" type="pres">
      <dgm:prSet presAssocID="{60DE63D5-60E0-45E6-A102-96DFA251966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FC7B2B0F-C3DE-444C-BF21-619B43F7D3B5}" srcId="{0FF9E7BC-371C-401F-B9B6-EC3A8C741A15}" destId="{60DE63D5-60E0-45E6-A102-96DFA251966C}" srcOrd="3" destOrd="0" parTransId="{17D4FFF9-63C6-4F8E-99FD-EA118B252086}" sibTransId="{F4E091C8-05FF-4A34-B1F4-270F2CCF2B64}"/>
    <dgm:cxn modelId="{406D2769-CCFB-469E-BE28-A719DD4B80CE}" srcId="{0FF9E7BC-371C-401F-B9B6-EC3A8C741A15}" destId="{DA2EC766-3F56-475B-80F7-C17ACAD3D328}" srcOrd="2" destOrd="0" parTransId="{7A6382D4-C34A-4923-A43F-27C1A1826DBE}" sibTransId="{57583BB9-33E9-4A5B-A920-03C49C3EA031}"/>
    <dgm:cxn modelId="{02D0C270-AB57-407F-8363-73A838EE450A}" type="presOf" srcId="{1372BC5C-DA03-4674-8F27-AEBB5AE67527}" destId="{DC2372D1-51EC-4652-B38C-5C167240911F}" srcOrd="0" destOrd="0" presId="urn:microsoft.com/office/officeart/2018/5/layout/IconLeafLabelList"/>
    <dgm:cxn modelId="{B1617876-B552-41F2-A31A-C240665A8B7E}" type="presOf" srcId="{60DE63D5-60E0-45E6-A102-96DFA251966C}" destId="{D9858E94-63D5-4176-884B-938E967C9660}" srcOrd="0" destOrd="0" presId="urn:microsoft.com/office/officeart/2018/5/layout/IconLeafLabelList"/>
    <dgm:cxn modelId="{D38F2E84-E6C9-41D5-A317-8344CD0A1A15}" srcId="{0FF9E7BC-371C-401F-B9B6-EC3A8C741A15}" destId="{1372BC5C-DA03-4674-8F27-AEBB5AE67527}" srcOrd="0" destOrd="0" parTransId="{43C70692-98F3-48D3-8F6A-D0AE9F171045}" sibTransId="{9D23CD41-3FD2-4FA8-9617-EC5661D70767}"/>
    <dgm:cxn modelId="{AC42CD89-5A5F-4424-998D-3318FA392772}" type="presOf" srcId="{1DC9FA91-C05D-44D5-97F1-42C3B0E2CE68}" destId="{DAEEECDB-8E1C-4CE3-864C-135ABBEC7E6D}" srcOrd="0" destOrd="0" presId="urn:microsoft.com/office/officeart/2018/5/layout/IconLeafLabelList"/>
    <dgm:cxn modelId="{CEC6AB91-E807-40C3-A562-6B364B7769DC}" type="presOf" srcId="{DA2EC766-3F56-475B-80F7-C17ACAD3D328}" destId="{D6ADD1AE-8C90-496B-8CDE-2259F0A055C5}" srcOrd="0" destOrd="0" presId="urn:microsoft.com/office/officeart/2018/5/layout/IconLeafLabelList"/>
    <dgm:cxn modelId="{A6DE02AF-A0C2-47F7-8B60-116B584C1422}" type="presOf" srcId="{0FF9E7BC-371C-401F-B9B6-EC3A8C741A15}" destId="{30FC7E51-6494-4ECA-8B88-4E00B29CF7EA}" srcOrd="0" destOrd="0" presId="urn:microsoft.com/office/officeart/2018/5/layout/IconLeafLabelList"/>
    <dgm:cxn modelId="{67113DEB-08EE-4679-B402-ED4A778CC7D6}" srcId="{0FF9E7BC-371C-401F-B9B6-EC3A8C741A15}" destId="{1DC9FA91-C05D-44D5-97F1-42C3B0E2CE68}" srcOrd="1" destOrd="0" parTransId="{32B379E6-CD00-4A34-87A8-FF803CA6A1F4}" sibTransId="{002B454E-66AB-4442-A31A-B74E96F4C217}"/>
    <dgm:cxn modelId="{B59567D7-6531-467C-95DC-6135F392AB3C}" type="presParOf" srcId="{30FC7E51-6494-4ECA-8B88-4E00B29CF7EA}" destId="{53B7D4AD-1AB1-461E-9EEF-75A4767C21D4}" srcOrd="0" destOrd="0" presId="urn:microsoft.com/office/officeart/2018/5/layout/IconLeafLabelList"/>
    <dgm:cxn modelId="{AB4E4B08-B781-4F86-B113-300AFD53B354}" type="presParOf" srcId="{53B7D4AD-1AB1-461E-9EEF-75A4767C21D4}" destId="{B51467C8-8391-422D-9A27-AB4A7C779707}" srcOrd="0" destOrd="0" presId="urn:microsoft.com/office/officeart/2018/5/layout/IconLeafLabelList"/>
    <dgm:cxn modelId="{ADEB89A2-D2C5-4512-AF9A-193F2766E234}" type="presParOf" srcId="{53B7D4AD-1AB1-461E-9EEF-75A4767C21D4}" destId="{7B780F4F-8EC5-46DD-88B3-25D2EA267BE2}" srcOrd="1" destOrd="0" presId="urn:microsoft.com/office/officeart/2018/5/layout/IconLeafLabelList"/>
    <dgm:cxn modelId="{0C5DA2E5-34C7-4728-B85C-BBC72A3591BB}" type="presParOf" srcId="{53B7D4AD-1AB1-461E-9EEF-75A4767C21D4}" destId="{15C996B4-061E-4347-A723-4D2E43042787}" srcOrd="2" destOrd="0" presId="urn:microsoft.com/office/officeart/2018/5/layout/IconLeafLabelList"/>
    <dgm:cxn modelId="{A4ED9E7D-7B5F-4EC0-9F3B-2F14156AB421}" type="presParOf" srcId="{53B7D4AD-1AB1-461E-9EEF-75A4767C21D4}" destId="{DC2372D1-51EC-4652-B38C-5C167240911F}" srcOrd="3" destOrd="0" presId="urn:microsoft.com/office/officeart/2018/5/layout/IconLeafLabelList"/>
    <dgm:cxn modelId="{0863F6A1-6331-41A7-ACBD-F8647A97A85D}" type="presParOf" srcId="{30FC7E51-6494-4ECA-8B88-4E00B29CF7EA}" destId="{B59ABC6D-1656-4E50-A98B-2154BADA8BD0}" srcOrd="1" destOrd="0" presId="urn:microsoft.com/office/officeart/2018/5/layout/IconLeafLabelList"/>
    <dgm:cxn modelId="{647BE37F-3D2B-4DDE-A737-3917CB902544}" type="presParOf" srcId="{30FC7E51-6494-4ECA-8B88-4E00B29CF7EA}" destId="{6D07853A-A113-4C94-92F0-38FBD770C07C}" srcOrd="2" destOrd="0" presId="urn:microsoft.com/office/officeart/2018/5/layout/IconLeafLabelList"/>
    <dgm:cxn modelId="{9A9B8461-9A4B-4CA5-9AA0-9A1989F1E53B}" type="presParOf" srcId="{6D07853A-A113-4C94-92F0-38FBD770C07C}" destId="{C1018650-C503-41AF-8B0C-0EC7C06722AA}" srcOrd="0" destOrd="0" presId="urn:microsoft.com/office/officeart/2018/5/layout/IconLeafLabelList"/>
    <dgm:cxn modelId="{619D87F2-EB1C-4413-9049-9C34D1EF94D4}" type="presParOf" srcId="{6D07853A-A113-4C94-92F0-38FBD770C07C}" destId="{06ADF4B8-58AD-4337-B44D-AA58FD9B22A7}" srcOrd="1" destOrd="0" presId="urn:microsoft.com/office/officeart/2018/5/layout/IconLeafLabelList"/>
    <dgm:cxn modelId="{B79C1507-B377-4C0D-BAA6-61129B95F3C3}" type="presParOf" srcId="{6D07853A-A113-4C94-92F0-38FBD770C07C}" destId="{46EDE092-26DF-468E-AC79-44F8F41D918B}" srcOrd="2" destOrd="0" presId="urn:microsoft.com/office/officeart/2018/5/layout/IconLeafLabelList"/>
    <dgm:cxn modelId="{DFD02A3F-F6C7-4479-8688-C0B3C1AF1C94}" type="presParOf" srcId="{6D07853A-A113-4C94-92F0-38FBD770C07C}" destId="{DAEEECDB-8E1C-4CE3-864C-135ABBEC7E6D}" srcOrd="3" destOrd="0" presId="urn:microsoft.com/office/officeart/2018/5/layout/IconLeafLabelList"/>
    <dgm:cxn modelId="{B5A37462-029A-4043-9F5F-333A6119D844}" type="presParOf" srcId="{30FC7E51-6494-4ECA-8B88-4E00B29CF7EA}" destId="{68EF01AF-16E4-4B62-89BE-4A68E9D34128}" srcOrd="3" destOrd="0" presId="urn:microsoft.com/office/officeart/2018/5/layout/IconLeafLabelList"/>
    <dgm:cxn modelId="{98468DD6-650F-4869-84E4-1028CB0BC279}" type="presParOf" srcId="{30FC7E51-6494-4ECA-8B88-4E00B29CF7EA}" destId="{4E777CFE-B945-4990-903B-277177A80AC2}" srcOrd="4" destOrd="0" presId="urn:microsoft.com/office/officeart/2018/5/layout/IconLeafLabelList"/>
    <dgm:cxn modelId="{B74BA8CE-8010-448F-A3EC-114B7ABCB278}" type="presParOf" srcId="{4E777CFE-B945-4990-903B-277177A80AC2}" destId="{881541CB-233E-41E0-9933-B0A14CC37401}" srcOrd="0" destOrd="0" presId="urn:microsoft.com/office/officeart/2018/5/layout/IconLeafLabelList"/>
    <dgm:cxn modelId="{F9A8D8A8-033C-4942-A5E4-0928613EB1CF}" type="presParOf" srcId="{4E777CFE-B945-4990-903B-277177A80AC2}" destId="{4019D8D0-23CD-4B5A-9E89-6CB65F58740F}" srcOrd="1" destOrd="0" presId="urn:microsoft.com/office/officeart/2018/5/layout/IconLeafLabelList"/>
    <dgm:cxn modelId="{309EDAA2-3360-406A-B1F9-A32A8891245F}" type="presParOf" srcId="{4E777CFE-B945-4990-903B-277177A80AC2}" destId="{3BC92453-4813-434F-8BA9-F36015CC93C8}" srcOrd="2" destOrd="0" presId="urn:microsoft.com/office/officeart/2018/5/layout/IconLeafLabelList"/>
    <dgm:cxn modelId="{3385AAA6-7965-4F92-8818-52B89E82C2D8}" type="presParOf" srcId="{4E777CFE-B945-4990-903B-277177A80AC2}" destId="{D6ADD1AE-8C90-496B-8CDE-2259F0A055C5}" srcOrd="3" destOrd="0" presId="urn:microsoft.com/office/officeart/2018/5/layout/IconLeafLabelList"/>
    <dgm:cxn modelId="{EC521CC1-3F0C-4D1F-B02C-7CBA75CCA5D1}" type="presParOf" srcId="{30FC7E51-6494-4ECA-8B88-4E00B29CF7EA}" destId="{AAAB943E-CECB-421C-BA21-97FB569E42A9}" srcOrd="5" destOrd="0" presId="urn:microsoft.com/office/officeart/2018/5/layout/IconLeafLabelList"/>
    <dgm:cxn modelId="{8F3B61B6-0D73-4F61-93D6-A29300C5BA8A}" type="presParOf" srcId="{30FC7E51-6494-4ECA-8B88-4E00B29CF7EA}" destId="{52597A68-EB99-491A-8668-1097A7EC869B}" srcOrd="6" destOrd="0" presId="urn:microsoft.com/office/officeart/2018/5/layout/IconLeafLabelList"/>
    <dgm:cxn modelId="{273121B2-CFA6-4949-A34B-E3BC946694B8}" type="presParOf" srcId="{52597A68-EB99-491A-8668-1097A7EC869B}" destId="{F6D80EF6-31BC-4A0B-A53A-E3BF7EDAEA40}" srcOrd="0" destOrd="0" presId="urn:microsoft.com/office/officeart/2018/5/layout/IconLeafLabelList"/>
    <dgm:cxn modelId="{3FB7B156-6024-4691-A791-2AF1FDF3D429}" type="presParOf" srcId="{52597A68-EB99-491A-8668-1097A7EC869B}" destId="{7AD46FE7-E565-4C31-9A41-6FFD1E7D3255}" srcOrd="1" destOrd="0" presId="urn:microsoft.com/office/officeart/2018/5/layout/IconLeafLabelList"/>
    <dgm:cxn modelId="{EB76D20F-D29A-47D8-A5BA-E683B6D15295}" type="presParOf" srcId="{52597A68-EB99-491A-8668-1097A7EC869B}" destId="{C9BD8445-F2FC-4E61-B199-8206F3B52181}" srcOrd="2" destOrd="0" presId="urn:microsoft.com/office/officeart/2018/5/layout/IconLeafLabelList"/>
    <dgm:cxn modelId="{EDB2D953-F91D-4B14-80F6-B35A7F9852D8}" type="presParOf" srcId="{52597A68-EB99-491A-8668-1097A7EC869B}" destId="{D9858E94-63D5-4176-884B-938E967C9660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386A58-FFAF-4E18-9ACB-143CC7DA6B70}">
      <dsp:nvSpPr>
        <dsp:cNvPr id="0" name=""/>
        <dsp:cNvSpPr/>
      </dsp:nvSpPr>
      <dsp:spPr>
        <a:xfrm>
          <a:off x="752566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153465-8006-4768-A55F-F5B4894689B7}">
      <dsp:nvSpPr>
        <dsp:cNvPr id="0" name=""/>
        <dsp:cNvSpPr/>
      </dsp:nvSpPr>
      <dsp:spPr>
        <a:xfrm>
          <a:off x="100682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baseline="0"/>
            <a:t>Purpose of the security analysis</a:t>
          </a:r>
          <a:endParaRPr lang="en-US" sz="1200" kern="1200"/>
        </a:p>
      </dsp:txBody>
      <dsp:txXfrm>
        <a:off x="100682" y="2427484"/>
        <a:ext cx="2370489" cy="720000"/>
      </dsp:txXfrm>
    </dsp:sp>
    <dsp:sp modelId="{CBAAF2E8-A55F-4273-9023-2FBFA1056350}">
      <dsp:nvSpPr>
        <dsp:cNvPr id="0" name=""/>
        <dsp:cNvSpPr/>
      </dsp:nvSpPr>
      <dsp:spPr>
        <a:xfrm>
          <a:off x="3537891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06E61D-74D1-45AD-819C-8C1F45AEA9DA}">
      <dsp:nvSpPr>
        <dsp:cNvPr id="0" name=""/>
        <dsp:cNvSpPr/>
      </dsp:nvSpPr>
      <dsp:spPr>
        <a:xfrm>
          <a:off x="2886007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baseline="0"/>
            <a:t>Objectives: Identify vulnerabilities, investigate suspicious activities, recommend strategies</a:t>
          </a:r>
          <a:endParaRPr lang="en-US" sz="1200" kern="1200"/>
        </a:p>
      </dsp:txBody>
      <dsp:txXfrm>
        <a:off x="2886007" y="2427484"/>
        <a:ext cx="2370489" cy="720000"/>
      </dsp:txXfrm>
    </dsp:sp>
    <dsp:sp modelId="{A2743B77-B2FE-42D1-8185-6AD333B56FDE}">
      <dsp:nvSpPr>
        <dsp:cNvPr id="0" name=""/>
        <dsp:cNvSpPr/>
      </dsp:nvSpPr>
      <dsp:spPr>
        <a:xfrm>
          <a:off x="6323216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42DCC5-D580-4A21-A3C8-B8CEE290C83F}">
      <dsp:nvSpPr>
        <dsp:cNvPr id="0" name=""/>
        <dsp:cNvSpPr/>
      </dsp:nvSpPr>
      <dsp:spPr>
        <a:xfrm>
          <a:off x="5671332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baseline="0"/>
            <a:t>Tools used: Splunk for log analysis and dashboard creation</a:t>
          </a:r>
          <a:endParaRPr lang="en-US" sz="1200" kern="1200"/>
        </a:p>
      </dsp:txBody>
      <dsp:txXfrm>
        <a:off x="5671332" y="2427484"/>
        <a:ext cx="2370489" cy="720000"/>
      </dsp:txXfrm>
    </dsp:sp>
    <dsp:sp modelId="{37EE8E14-1311-4B8F-B434-CD46F7134655}">
      <dsp:nvSpPr>
        <dsp:cNvPr id="0" name=""/>
        <dsp:cNvSpPr/>
      </dsp:nvSpPr>
      <dsp:spPr>
        <a:xfrm>
          <a:off x="9108541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DD5F15-F297-4106-B887-04812ADE29A9}">
      <dsp:nvSpPr>
        <dsp:cNvPr id="0" name=""/>
        <dsp:cNvSpPr/>
      </dsp:nvSpPr>
      <dsp:spPr>
        <a:xfrm>
          <a:off x="8456657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baseline="0"/>
            <a:t>Overview of the presentation structure </a:t>
          </a:r>
          <a:endParaRPr lang="en-US" sz="1200" kern="1200"/>
        </a:p>
      </dsp:txBody>
      <dsp:txXfrm>
        <a:off x="8456657" y="2427484"/>
        <a:ext cx="2370489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9FB74-D73E-490B-A5B9-F583EDED5D6C}">
      <dsp:nvSpPr>
        <dsp:cNvPr id="0" name=""/>
        <dsp:cNvSpPr/>
      </dsp:nvSpPr>
      <dsp:spPr>
        <a:xfrm>
          <a:off x="2893111" y="2756915"/>
          <a:ext cx="578000" cy="18640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9000" y="0"/>
              </a:lnTo>
              <a:lnTo>
                <a:pt x="289000" y="1864052"/>
              </a:lnTo>
              <a:lnTo>
                <a:pt x="578000" y="1864052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BD80B4-4151-4BAE-B2B1-C42F753A8C7D}">
      <dsp:nvSpPr>
        <dsp:cNvPr id="0" name=""/>
        <dsp:cNvSpPr/>
      </dsp:nvSpPr>
      <dsp:spPr>
        <a:xfrm>
          <a:off x="2893111" y="2756915"/>
          <a:ext cx="578000" cy="6213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9000" y="0"/>
              </a:lnTo>
              <a:lnTo>
                <a:pt x="289000" y="621350"/>
              </a:lnTo>
              <a:lnTo>
                <a:pt x="578000" y="621350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6F0C67-2E78-412D-A2F1-7DB7C0B4A782}">
      <dsp:nvSpPr>
        <dsp:cNvPr id="0" name=""/>
        <dsp:cNvSpPr/>
      </dsp:nvSpPr>
      <dsp:spPr>
        <a:xfrm>
          <a:off x="2893111" y="2135565"/>
          <a:ext cx="578000" cy="621350"/>
        </a:xfrm>
        <a:custGeom>
          <a:avLst/>
          <a:gdLst/>
          <a:ahLst/>
          <a:cxnLst/>
          <a:rect l="0" t="0" r="0" b="0"/>
          <a:pathLst>
            <a:path>
              <a:moveTo>
                <a:pt x="0" y="621350"/>
              </a:moveTo>
              <a:lnTo>
                <a:pt x="289000" y="621350"/>
              </a:lnTo>
              <a:lnTo>
                <a:pt x="289000" y="0"/>
              </a:lnTo>
              <a:lnTo>
                <a:pt x="578000" y="0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84C2BE-647A-49A6-AD73-8F6001D4E43E}">
      <dsp:nvSpPr>
        <dsp:cNvPr id="0" name=""/>
        <dsp:cNvSpPr/>
      </dsp:nvSpPr>
      <dsp:spPr>
        <a:xfrm>
          <a:off x="2893111" y="892863"/>
          <a:ext cx="578000" cy="1864052"/>
        </a:xfrm>
        <a:custGeom>
          <a:avLst/>
          <a:gdLst/>
          <a:ahLst/>
          <a:cxnLst/>
          <a:rect l="0" t="0" r="0" b="0"/>
          <a:pathLst>
            <a:path>
              <a:moveTo>
                <a:pt x="0" y="1864052"/>
              </a:moveTo>
              <a:lnTo>
                <a:pt x="289000" y="1864052"/>
              </a:lnTo>
              <a:lnTo>
                <a:pt x="289000" y="0"/>
              </a:lnTo>
              <a:lnTo>
                <a:pt x="578000" y="0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8A155E-B50B-44A7-9460-436538896305}">
      <dsp:nvSpPr>
        <dsp:cNvPr id="0" name=""/>
        <dsp:cNvSpPr/>
      </dsp:nvSpPr>
      <dsp:spPr>
        <a:xfrm>
          <a:off x="3107" y="1073488"/>
          <a:ext cx="2890004" cy="881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i="0" kern="1200" baseline="0"/>
            <a:t>Real-time monitoring of security metrics</a:t>
          </a:r>
          <a:endParaRPr lang="en-US" sz="2400" kern="1200"/>
        </a:p>
      </dsp:txBody>
      <dsp:txXfrm>
        <a:off x="3107" y="1073488"/>
        <a:ext cx="2890004" cy="881451"/>
      </dsp:txXfrm>
    </dsp:sp>
    <dsp:sp modelId="{24A6E67A-5C65-4243-959A-E8DEBF8C1C8F}">
      <dsp:nvSpPr>
        <dsp:cNvPr id="0" name=""/>
        <dsp:cNvSpPr/>
      </dsp:nvSpPr>
      <dsp:spPr>
        <a:xfrm>
          <a:off x="3107" y="2316190"/>
          <a:ext cx="2890004" cy="881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i="0" kern="1200" baseline="0"/>
            <a:t>Key components:</a:t>
          </a:r>
          <a:endParaRPr lang="en-US" sz="2400" kern="1200"/>
        </a:p>
      </dsp:txBody>
      <dsp:txXfrm>
        <a:off x="3107" y="2316190"/>
        <a:ext cx="2890004" cy="881451"/>
      </dsp:txXfrm>
    </dsp:sp>
    <dsp:sp modelId="{49BD637C-08B5-4767-87DC-85F3C3278D93}">
      <dsp:nvSpPr>
        <dsp:cNvPr id="0" name=""/>
        <dsp:cNvSpPr/>
      </dsp:nvSpPr>
      <dsp:spPr>
        <a:xfrm>
          <a:off x="3471112" y="452137"/>
          <a:ext cx="2890004" cy="88145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/>
            <a:t>Total Unauthorized Access Attempts</a:t>
          </a:r>
          <a:endParaRPr lang="en-US" sz="2400" kern="1200"/>
        </a:p>
      </dsp:txBody>
      <dsp:txXfrm>
        <a:off x="3471112" y="452137"/>
        <a:ext cx="2890004" cy="881451"/>
      </dsp:txXfrm>
    </dsp:sp>
    <dsp:sp modelId="{CBA01E7A-4D68-46B4-A7C7-865CEADFBE03}">
      <dsp:nvSpPr>
        <dsp:cNvPr id="0" name=""/>
        <dsp:cNvSpPr/>
      </dsp:nvSpPr>
      <dsp:spPr>
        <a:xfrm>
          <a:off x="3471112" y="1694839"/>
          <a:ext cx="2890004" cy="88145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/>
            <a:t>Top 10 IPs Attempting Unauthorized Access</a:t>
          </a:r>
          <a:endParaRPr lang="en-US" sz="2400" kern="1200"/>
        </a:p>
      </dsp:txBody>
      <dsp:txXfrm>
        <a:off x="3471112" y="1694839"/>
        <a:ext cx="2890004" cy="881451"/>
      </dsp:txXfrm>
    </dsp:sp>
    <dsp:sp modelId="{E215A3F5-8C4C-4468-B896-4AB7353950E9}">
      <dsp:nvSpPr>
        <dsp:cNvPr id="0" name=""/>
        <dsp:cNvSpPr/>
      </dsp:nvSpPr>
      <dsp:spPr>
        <a:xfrm>
          <a:off x="3471112" y="2937541"/>
          <a:ext cx="2890004" cy="88145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/>
            <a:t>Suspicious User Sessions</a:t>
          </a:r>
          <a:endParaRPr lang="en-US" sz="2400" kern="1200"/>
        </a:p>
      </dsp:txBody>
      <dsp:txXfrm>
        <a:off x="3471112" y="2937541"/>
        <a:ext cx="2890004" cy="881451"/>
      </dsp:txXfrm>
    </dsp:sp>
    <dsp:sp modelId="{C2CEF5B6-7F7E-45DD-A25C-6E862602F5A3}">
      <dsp:nvSpPr>
        <dsp:cNvPr id="0" name=""/>
        <dsp:cNvSpPr/>
      </dsp:nvSpPr>
      <dsp:spPr>
        <a:xfrm>
          <a:off x="3471112" y="4180243"/>
          <a:ext cx="2890004" cy="88145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/>
            <a:t>Potential DDoS Attacks</a:t>
          </a:r>
          <a:endParaRPr lang="en-US" sz="2400" kern="1200"/>
        </a:p>
      </dsp:txBody>
      <dsp:txXfrm>
        <a:off x="3471112" y="4180243"/>
        <a:ext cx="2890004" cy="8814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A7AD56-2B8B-4ADB-A6E3-88DA35267864}">
      <dsp:nvSpPr>
        <dsp:cNvPr id="0" name=""/>
        <dsp:cNvSpPr/>
      </dsp:nvSpPr>
      <dsp:spPr>
        <a:xfrm>
          <a:off x="828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09F6E6-67CD-432D-85E2-8F4892FDB39B}">
      <dsp:nvSpPr>
        <dsp:cNvPr id="0" name=""/>
        <dsp:cNvSpPr/>
      </dsp:nvSpPr>
      <dsp:spPr>
        <a:xfrm>
          <a:off x="333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kern="1200" baseline="0"/>
            <a:t>Definition: Attempts to access restricted areas (HTTP 403 errors)</a:t>
          </a:r>
          <a:endParaRPr lang="en-US" sz="1100" kern="1200"/>
        </a:p>
      </dsp:txBody>
      <dsp:txXfrm>
        <a:off x="333914" y="2276522"/>
        <a:ext cx="1800000" cy="720000"/>
      </dsp:txXfrm>
    </dsp:sp>
    <dsp:sp modelId="{F433487E-D944-48E1-A826-2454D72BD600}">
      <dsp:nvSpPr>
        <dsp:cNvPr id="0" name=""/>
        <dsp:cNvSpPr/>
      </dsp:nvSpPr>
      <dsp:spPr>
        <a:xfrm>
          <a:off x="2943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3F5FED-3398-40C5-A248-F546D79ED296}">
      <dsp:nvSpPr>
        <dsp:cNvPr id="0" name=""/>
        <dsp:cNvSpPr/>
      </dsp:nvSpPr>
      <dsp:spPr>
        <a:xfrm>
          <a:off x="2448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kern="1200" baseline="0" dirty="0"/>
            <a:t>Splunk Query Used:</a:t>
          </a:r>
          <a:endParaRPr lang="en-US" sz="1100" kern="1200" dirty="0"/>
        </a:p>
      </dsp:txBody>
      <dsp:txXfrm>
        <a:off x="2448914" y="2276522"/>
        <a:ext cx="1800000" cy="720000"/>
      </dsp:txXfrm>
    </dsp:sp>
    <dsp:sp modelId="{4684C68B-58E4-4882-BADD-2BA1C6051E27}">
      <dsp:nvSpPr>
        <dsp:cNvPr id="0" name=""/>
        <dsp:cNvSpPr/>
      </dsp:nvSpPr>
      <dsp:spPr>
        <a:xfrm>
          <a:off x="5058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8046BD-A40C-465F-9994-E872022A72F8}">
      <dsp:nvSpPr>
        <dsp:cNvPr id="0" name=""/>
        <dsp:cNvSpPr/>
      </dsp:nvSpPr>
      <dsp:spPr>
        <a:xfrm>
          <a:off x="4563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0" i="0" kern="1200" baseline="0" dirty="0"/>
            <a:t>index="</a:t>
          </a:r>
          <a:r>
            <a:rPr lang="en-GB" sz="1100" b="0" i="0" kern="1200" baseline="0" dirty="0" err="1"/>
            <a:t>hungryhustle</a:t>
          </a:r>
          <a:r>
            <a:rPr lang="en-GB" sz="1100" b="0" i="0" kern="1200" baseline="0" dirty="0"/>
            <a:t>" "403" </a:t>
          </a:r>
          <a:r>
            <a:rPr lang="en-GB" sz="1100" b="0" i="0" kern="1200" baseline="0" dirty="0" err="1"/>
            <a:t>sourcetype</a:t>
          </a:r>
          <a:r>
            <a:rPr lang="en-GB" sz="1100" b="0" i="0" kern="1200" baseline="0" dirty="0"/>
            <a:t>="</a:t>
          </a:r>
          <a:r>
            <a:rPr lang="en-GB" sz="1100" b="0" i="0" kern="1200" baseline="0" dirty="0" err="1"/>
            <a:t>access_combined</a:t>
          </a:r>
          <a:r>
            <a:rPr lang="en-GB" sz="1100" b="0" i="0" kern="1200" baseline="0" dirty="0"/>
            <a:t>" | stats count as </a:t>
          </a:r>
          <a:r>
            <a:rPr lang="en-GB" sz="1100" b="0" i="0" kern="1200" baseline="0" dirty="0" err="1"/>
            <a:t>UnauthorisedAttempts</a:t>
          </a:r>
          <a:endParaRPr lang="en-US" sz="1100" kern="1200" dirty="0"/>
        </a:p>
      </dsp:txBody>
      <dsp:txXfrm>
        <a:off x="4563914" y="2276522"/>
        <a:ext cx="1800000" cy="720000"/>
      </dsp:txXfrm>
    </dsp:sp>
    <dsp:sp modelId="{934006CD-82E3-416B-AFCB-DC7A3B549C82}">
      <dsp:nvSpPr>
        <dsp:cNvPr id="0" name=""/>
        <dsp:cNvSpPr/>
      </dsp:nvSpPr>
      <dsp:spPr>
        <a:xfrm>
          <a:off x="7173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F4E688-7CB9-428D-B5C8-DFC59F68FC57}">
      <dsp:nvSpPr>
        <dsp:cNvPr id="0" name=""/>
        <dsp:cNvSpPr/>
      </dsp:nvSpPr>
      <dsp:spPr>
        <a:xfrm>
          <a:off x="6678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/>
            <a:t>Result: Total count displayed on the dashboard</a:t>
          </a:r>
          <a:endParaRPr lang="en-US" sz="1100" b="1" kern="1200" dirty="0"/>
        </a:p>
      </dsp:txBody>
      <dsp:txXfrm>
        <a:off x="6678914" y="2276522"/>
        <a:ext cx="1800000" cy="720000"/>
      </dsp:txXfrm>
    </dsp:sp>
    <dsp:sp modelId="{758548ED-5F19-4CD0-8F20-CDBB46B6B02E}">
      <dsp:nvSpPr>
        <dsp:cNvPr id="0" name=""/>
        <dsp:cNvSpPr/>
      </dsp:nvSpPr>
      <dsp:spPr>
        <a:xfrm>
          <a:off x="9288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3AFEA5-0585-418A-9D2A-BE1424C8E5F8}">
      <dsp:nvSpPr>
        <dsp:cNvPr id="0" name=""/>
        <dsp:cNvSpPr/>
      </dsp:nvSpPr>
      <dsp:spPr>
        <a:xfrm>
          <a:off x="8793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kern="1200" baseline="0"/>
            <a:t>Importance: Indicates overall threat level</a:t>
          </a:r>
          <a:endParaRPr lang="en-US" sz="1100" kern="1200"/>
        </a:p>
      </dsp:txBody>
      <dsp:txXfrm>
        <a:off x="8793914" y="2276522"/>
        <a:ext cx="18000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0EFE57-779E-4B56-9C2F-8FE96D1B4E08}">
      <dsp:nvSpPr>
        <dsp:cNvPr id="0" name=""/>
        <dsp:cNvSpPr/>
      </dsp:nvSpPr>
      <dsp:spPr>
        <a:xfrm>
          <a:off x="788484" y="1071949"/>
          <a:ext cx="844593" cy="8445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602ABC-96EB-41EB-A01D-D4FE63A4A0CF}">
      <dsp:nvSpPr>
        <dsp:cNvPr id="0" name=""/>
        <dsp:cNvSpPr/>
      </dsp:nvSpPr>
      <dsp:spPr>
        <a:xfrm>
          <a:off x="4219" y="2004646"/>
          <a:ext cx="2413125" cy="395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0" i="0" kern="1200" baseline="0"/>
            <a:t>Purpose: Identify and block malicious sources</a:t>
          </a:r>
          <a:endParaRPr lang="en-US" sz="1400" kern="1200"/>
        </a:p>
      </dsp:txBody>
      <dsp:txXfrm>
        <a:off x="4219" y="2004646"/>
        <a:ext cx="2413125" cy="395903"/>
      </dsp:txXfrm>
    </dsp:sp>
    <dsp:sp modelId="{13180589-6A5B-4335-8C06-4CE3561D57BE}">
      <dsp:nvSpPr>
        <dsp:cNvPr id="0" name=""/>
        <dsp:cNvSpPr/>
      </dsp:nvSpPr>
      <dsp:spPr>
        <a:xfrm>
          <a:off x="4219" y="2441527"/>
          <a:ext cx="2413125" cy="679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512611-DFEA-4CE9-A889-9D3B03677A1A}">
      <dsp:nvSpPr>
        <dsp:cNvPr id="0" name=""/>
        <dsp:cNvSpPr/>
      </dsp:nvSpPr>
      <dsp:spPr>
        <a:xfrm>
          <a:off x="3623906" y="1071949"/>
          <a:ext cx="844593" cy="8445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FBDB75-B4C0-4103-8862-F4CA6192B669}">
      <dsp:nvSpPr>
        <dsp:cNvPr id="0" name=""/>
        <dsp:cNvSpPr/>
      </dsp:nvSpPr>
      <dsp:spPr>
        <a:xfrm>
          <a:off x="2839641" y="2004646"/>
          <a:ext cx="2413125" cy="395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0" i="0" kern="1200" baseline="0"/>
            <a:t>Splunk Query Used:</a:t>
          </a:r>
          <a:endParaRPr lang="en-US" sz="1400" kern="1200"/>
        </a:p>
      </dsp:txBody>
      <dsp:txXfrm>
        <a:off x="2839641" y="2004646"/>
        <a:ext cx="2413125" cy="395903"/>
      </dsp:txXfrm>
    </dsp:sp>
    <dsp:sp modelId="{220C3EE2-66F8-4F28-9E75-660BD5E72AB1}">
      <dsp:nvSpPr>
        <dsp:cNvPr id="0" name=""/>
        <dsp:cNvSpPr/>
      </dsp:nvSpPr>
      <dsp:spPr>
        <a:xfrm>
          <a:off x="2839641" y="2441527"/>
          <a:ext cx="2413125" cy="679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0" i="0" kern="1200" baseline="0"/>
            <a:t>index="hungryhustle" "403" sourcetype="access_combined“</a:t>
          </a:r>
          <a:endParaRPr lang="en-US" sz="1100" kern="120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0" i="0" kern="1200" baseline="0"/>
            <a:t>| stats count by clientip | sort -count | head 10</a:t>
          </a:r>
          <a:endParaRPr lang="en-US" sz="1100" kern="1200"/>
        </a:p>
      </dsp:txBody>
      <dsp:txXfrm>
        <a:off x="2839641" y="2441527"/>
        <a:ext cx="2413125" cy="679327"/>
      </dsp:txXfrm>
    </dsp:sp>
    <dsp:sp modelId="{B7C566B0-E647-4A6A-B2C0-11E4CB3EA4B3}">
      <dsp:nvSpPr>
        <dsp:cNvPr id="0" name=""/>
        <dsp:cNvSpPr/>
      </dsp:nvSpPr>
      <dsp:spPr>
        <a:xfrm>
          <a:off x="6459328" y="1071949"/>
          <a:ext cx="844593" cy="84459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DE10D8-6FE3-4736-8117-DFC879DF43D6}">
      <dsp:nvSpPr>
        <dsp:cNvPr id="0" name=""/>
        <dsp:cNvSpPr/>
      </dsp:nvSpPr>
      <dsp:spPr>
        <a:xfrm>
          <a:off x="5675062" y="2004646"/>
          <a:ext cx="2413125" cy="395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400" kern="1200"/>
            <a:t>Outcome: List of top offending IPs</a:t>
          </a:r>
          <a:endParaRPr lang="en-US" sz="1400" kern="1200"/>
        </a:p>
      </dsp:txBody>
      <dsp:txXfrm>
        <a:off x="5675062" y="2004646"/>
        <a:ext cx="2413125" cy="395903"/>
      </dsp:txXfrm>
    </dsp:sp>
    <dsp:sp modelId="{52708E77-A140-4591-A77E-AF58BA5C563A}">
      <dsp:nvSpPr>
        <dsp:cNvPr id="0" name=""/>
        <dsp:cNvSpPr/>
      </dsp:nvSpPr>
      <dsp:spPr>
        <a:xfrm>
          <a:off x="5675062" y="2441527"/>
          <a:ext cx="2413125" cy="679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BC96C1-91DA-4B78-8831-EF0D708A494B}">
      <dsp:nvSpPr>
        <dsp:cNvPr id="0" name=""/>
        <dsp:cNvSpPr/>
      </dsp:nvSpPr>
      <dsp:spPr>
        <a:xfrm>
          <a:off x="9294750" y="1071949"/>
          <a:ext cx="844593" cy="84459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611A1E-F818-467A-B455-4E2640747DCE}">
      <dsp:nvSpPr>
        <dsp:cNvPr id="0" name=""/>
        <dsp:cNvSpPr/>
      </dsp:nvSpPr>
      <dsp:spPr>
        <a:xfrm>
          <a:off x="8510484" y="2004646"/>
          <a:ext cx="2413125" cy="395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0" i="0" kern="1200" baseline="0"/>
            <a:t>Action: Blocking or monitoring these IPs</a:t>
          </a:r>
          <a:endParaRPr lang="en-US" sz="1400" kern="1200"/>
        </a:p>
      </dsp:txBody>
      <dsp:txXfrm>
        <a:off x="8510484" y="2004646"/>
        <a:ext cx="2413125" cy="395903"/>
      </dsp:txXfrm>
    </dsp:sp>
    <dsp:sp modelId="{CE7BCBCD-BBF9-4475-97E5-77C6AF4C4BDF}">
      <dsp:nvSpPr>
        <dsp:cNvPr id="0" name=""/>
        <dsp:cNvSpPr/>
      </dsp:nvSpPr>
      <dsp:spPr>
        <a:xfrm>
          <a:off x="8510484" y="2441527"/>
          <a:ext cx="2413125" cy="679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FA313-D160-4724-987D-25EAECC7F9D4}">
      <dsp:nvSpPr>
        <dsp:cNvPr id="0" name=""/>
        <dsp:cNvSpPr/>
      </dsp:nvSpPr>
      <dsp:spPr>
        <a:xfrm>
          <a:off x="562927" y="788206"/>
          <a:ext cx="1445998" cy="144599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7649BE-B274-409A-A59F-1D76ED045F47}">
      <dsp:nvSpPr>
        <dsp:cNvPr id="0" name=""/>
        <dsp:cNvSpPr/>
      </dsp:nvSpPr>
      <dsp:spPr>
        <a:xfrm>
          <a:off x="87109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67729D-8BDA-46AF-811B-8F565716F4E3}">
      <dsp:nvSpPr>
        <dsp:cNvPr id="0" name=""/>
        <dsp:cNvSpPr/>
      </dsp:nvSpPr>
      <dsp:spPr>
        <a:xfrm>
          <a:off x="10068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AU" sz="1600" kern="1200"/>
            <a:t>Analysis of attack origins</a:t>
          </a:r>
          <a:endParaRPr lang="en-US" sz="1600" kern="1200"/>
        </a:p>
      </dsp:txBody>
      <dsp:txXfrm>
        <a:off x="100682" y="2684598"/>
        <a:ext cx="2370489" cy="720000"/>
      </dsp:txXfrm>
    </dsp:sp>
    <dsp:sp modelId="{59F1FFAC-159E-4F6E-9AD2-676EF8E3FF9E}">
      <dsp:nvSpPr>
        <dsp:cNvPr id="0" name=""/>
        <dsp:cNvSpPr/>
      </dsp:nvSpPr>
      <dsp:spPr>
        <a:xfrm>
          <a:off x="3348252" y="788206"/>
          <a:ext cx="1445998" cy="144599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F31A99-618D-4D6C-9176-559AAD64034A}">
      <dsp:nvSpPr>
        <dsp:cNvPr id="0" name=""/>
        <dsp:cNvSpPr/>
      </dsp:nvSpPr>
      <dsp:spPr>
        <a:xfrm>
          <a:off x="365641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04EA14-AED0-4F48-8AD3-642AEB4930E7}">
      <dsp:nvSpPr>
        <dsp:cNvPr id="0" name=""/>
        <dsp:cNvSpPr/>
      </dsp:nvSpPr>
      <dsp:spPr>
        <a:xfrm>
          <a:off x="288600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AU" sz="1600" kern="1200"/>
            <a:t>Splunk Query Used:</a:t>
          </a:r>
          <a:endParaRPr lang="en-US" sz="1600" kern="1200"/>
        </a:p>
      </dsp:txBody>
      <dsp:txXfrm>
        <a:off x="2886007" y="2684598"/>
        <a:ext cx="2370489" cy="720000"/>
      </dsp:txXfrm>
    </dsp:sp>
    <dsp:sp modelId="{22B35193-980E-4476-81D8-A56B7DCA8342}">
      <dsp:nvSpPr>
        <dsp:cNvPr id="0" name=""/>
        <dsp:cNvSpPr/>
      </dsp:nvSpPr>
      <dsp:spPr>
        <a:xfrm>
          <a:off x="6133577" y="788206"/>
          <a:ext cx="1445998" cy="144599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2ED78C-A963-4D96-811A-5D12CF34AB5B}">
      <dsp:nvSpPr>
        <dsp:cNvPr id="0" name=""/>
        <dsp:cNvSpPr/>
      </dsp:nvSpPr>
      <dsp:spPr>
        <a:xfrm>
          <a:off x="644174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6110F1-3AF8-4011-891F-0DA1C746F9E0}">
      <dsp:nvSpPr>
        <dsp:cNvPr id="0" name=""/>
        <dsp:cNvSpPr/>
      </dsp:nvSpPr>
      <dsp:spPr>
        <a:xfrm>
          <a:off x="567133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AU" sz="1600" kern="1200"/>
            <a:t>Findings: Most attempts fom USA, China, Japan</a:t>
          </a:r>
          <a:endParaRPr lang="en-US" sz="1600" kern="1200"/>
        </a:p>
      </dsp:txBody>
      <dsp:txXfrm>
        <a:off x="5671332" y="2684598"/>
        <a:ext cx="2370489" cy="720000"/>
      </dsp:txXfrm>
    </dsp:sp>
    <dsp:sp modelId="{61212FD9-CE39-463F-BAE9-BF4426D94F19}">
      <dsp:nvSpPr>
        <dsp:cNvPr id="0" name=""/>
        <dsp:cNvSpPr/>
      </dsp:nvSpPr>
      <dsp:spPr>
        <a:xfrm>
          <a:off x="8918902" y="788206"/>
          <a:ext cx="1445998" cy="144599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5509EC-AA17-4D13-9059-D6D594C57284}">
      <dsp:nvSpPr>
        <dsp:cNvPr id="0" name=""/>
        <dsp:cNvSpPr/>
      </dsp:nvSpPr>
      <dsp:spPr>
        <a:xfrm>
          <a:off x="922706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94856C-2ADD-41FA-A986-7C830A93D82D}">
      <dsp:nvSpPr>
        <dsp:cNvPr id="0" name=""/>
        <dsp:cNvSpPr/>
      </dsp:nvSpPr>
      <dsp:spPr>
        <a:xfrm>
          <a:off x="845665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b="0" i="0" kern="1200" baseline="0"/>
            <a:t>Implications: Consider geo-fencing and targeted monitoring</a:t>
          </a:r>
          <a:endParaRPr lang="en-US" sz="1600" kern="1200"/>
        </a:p>
      </dsp:txBody>
      <dsp:txXfrm>
        <a:off x="8456657" y="2684598"/>
        <a:ext cx="2370489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B28EE-9361-4193-B4DB-C2FCD26EBE81}">
      <dsp:nvSpPr>
        <dsp:cNvPr id="0" name=""/>
        <dsp:cNvSpPr/>
      </dsp:nvSpPr>
      <dsp:spPr>
        <a:xfrm>
          <a:off x="3167033" y="691211"/>
          <a:ext cx="5322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2245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19084" y="734114"/>
        <a:ext cx="28142" cy="5633"/>
      </dsp:txXfrm>
    </dsp:sp>
    <dsp:sp modelId="{98DFB9D3-6155-417C-9502-62382265CD06}">
      <dsp:nvSpPr>
        <dsp:cNvPr id="0" name=""/>
        <dsp:cNvSpPr/>
      </dsp:nvSpPr>
      <dsp:spPr>
        <a:xfrm>
          <a:off x="721678" y="2785"/>
          <a:ext cx="2447154" cy="146829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913" tIns="125869" rIns="119913" bIns="125869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baseline="0"/>
            <a:t>1. Incident involving Sam Muller’s machine</a:t>
          </a:r>
          <a:endParaRPr lang="en-US" sz="1200" kern="1200"/>
        </a:p>
      </dsp:txBody>
      <dsp:txXfrm>
        <a:off x="721678" y="2785"/>
        <a:ext cx="2447154" cy="1468292"/>
      </dsp:txXfrm>
    </dsp:sp>
    <dsp:sp modelId="{53E067F4-33F7-4468-AA86-6104694BD255}">
      <dsp:nvSpPr>
        <dsp:cNvPr id="0" name=""/>
        <dsp:cNvSpPr/>
      </dsp:nvSpPr>
      <dsp:spPr>
        <a:xfrm>
          <a:off x="1945255" y="1469278"/>
          <a:ext cx="3010000" cy="532245"/>
        </a:xfrm>
        <a:custGeom>
          <a:avLst/>
          <a:gdLst/>
          <a:ahLst/>
          <a:cxnLst/>
          <a:rect l="0" t="0" r="0" b="0"/>
          <a:pathLst>
            <a:path>
              <a:moveTo>
                <a:pt x="3010000" y="0"/>
              </a:moveTo>
              <a:lnTo>
                <a:pt x="3010000" y="283222"/>
              </a:lnTo>
              <a:lnTo>
                <a:pt x="0" y="283222"/>
              </a:lnTo>
              <a:lnTo>
                <a:pt x="0" y="532245"/>
              </a:lnTo>
            </a:path>
          </a:pathLst>
        </a:custGeom>
        <a:noFill/>
        <a:ln w="12700" cap="flat" cmpd="sng" algn="ctr">
          <a:solidFill>
            <a:schemeClr val="accent5">
              <a:hueOff val="-3038037"/>
              <a:satOff val="-207"/>
              <a:lumOff val="49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73701" y="1732584"/>
        <a:ext cx="153108" cy="5633"/>
      </dsp:txXfrm>
    </dsp:sp>
    <dsp:sp modelId="{4420A2BB-E6E3-404D-94FF-64AC80FFF164}">
      <dsp:nvSpPr>
        <dsp:cNvPr id="0" name=""/>
        <dsp:cNvSpPr/>
      </dsp:nvSpPr>
      <dsp:spPr>
        <a:xfrm>
          <a:off x="3731678" y="2785"/>
          <a:ext cx="2447154" cy="1468292"/>
        </a:xfrm>
        <a:prstGeom prst="rect">
          <a:avLst/>
        </a:prstGeom>
        <a:solidFill>
          <a:schemeClr val="accent5">
            <a:hueOff val="-2430430"/>
            <a:satOff val="-165"/>
            <a:lumOff val="39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913" tIns="125869" rIns="119913" bIns="125869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baseline="0"/>
            <a:t>Splunk Queries Used:</a:t>
          </a:r>
          <a:endParaRPr lang="en-US" sz="1200" kern="1200"/>
        </a:p>
      </dsp:txBody>
      <dsp:txXfrm>
        <a:off x="3731678" y="2785"/>
        <a:ext cx="2447154" cy="1468292"/>
      </dsp:txXfrm>
    </dsp:sp>
    <dsp:sp modelId="{D045304E-3CD8-47B4-B13A-06BE5357C62E}">
      <dsp:nvSpPr>
        <dsp:cNvPr id="0" name=""/>
        <dsp:cNvSpPr/>
      </dsp:nvSpPr>
      <dsp:spPr>
        <a:xfrm>
          <a:off x="3167033" y="2722350"/>
          <a:ext cx="5322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2245" y="45720"/>
              </a:lnTo>
            </a:path>
          </a:pathLst>
        </a:custGeom>
        <a:noFill/>
        <a:ln w="12700" cap="flat" cmpd="sng" algn="ctr">
          <a:solidFill>
            <a:schemeClr val="accent5">
              <a:hueOff val="-6076075"/>
              <a:satOff val="-413"/>
              <a:lumOff val="98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19084" y="2765253"/>
        <a:ext cx="28142" cy="5633"/>
      </dsp:txXfrm>
    </dsp:sp>
    <dsp:sp modelId="{A8985BAD-EAB0-47DE-A92C-FE3412C0970F}">
      <dsp:nvSpPr>
        <dsp:cNvPr id="0" name=""/>
        <dsp:cNvSpPr/>
      </dsp:nvSpPr>
      <dsp:spPr>
        <a:xfrm>
          <a:off x="721678" y="2033924"/>
          <a:ext cx="2447154" cy="1468292"/>
        </a:xfrm>
        <a:prstGeom prst="rect">
          <a:avLst/>
        </a:prstGeom>
        <a:solidFill>
          <a:schemeClr val="accent5">
            <a:hueOff val="-4860860"/>
            <a:satOff val="-330"/>
            <a:lumOff val="78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913" tIns="125869" rIns="119913" bIns="125869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baseline="0"/>
            <a:t>Identify Sam’s machine:</a:t>
          </a:r>
          <a:endParaRPr lang="en-US" sz="1200" kern="120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/>
            <a:t>index="hungryhustle" "sam_muller@hungryhustle.website"</a:t>
          </a:r>
        </a:p>
      </dsp:txBody>
      <dsp:txXfrm>
        <a:off x="721678" y="2033924"/>
        <a:ext cx="2447154" cy="1468292"/>
      </dsp:txXfrm>
    </dsp:sp>
    <dsp:sp modelId="{AD71AAEA-588E-43AF-85FE-033DD5C7D720}">
      <dsp:nvSpPr>
        <dsp:cNvPr id="0" name=""/>
        <dsp:cNvSpPr/>
      </dsp:nvSpPr>
      <dsp:spPr>
        <a:xfrm>
          <a:off x="1945255" y="3500416"/>
          <a:ext cx="3010000" cy="532245"/>
        </a:xfrm>
        <a:custGeom>
          <a:avLst/>
          <a:gdLst/>
          <a:ahLst/>
          <a:cxnLst/>
          <a:rect l="0" t="0" r="0" b="0"/>
          <a:pathLst>
            <a:path>
              <a:moveTo>
                <a:pt x="3010000" y="0"/>
              </a:moveTo>
              <a:lnTo>
                <a:pt x="3010000" y="283222"/>
              </a:lnTo>
              <a:lnTo>
                <a:pt x="0" y="283222"/>
              </a:lnTo>
              <a:lnTo>
                <a:pt x="0" y="532245"/>
              </a:lnTo>
            </a:path>
          </a:pathLst>
        </a:custGeom>
        <a:noFill/>
        <a:ln w="12700" cap="flat" cmpd="sng" algn="ctr">
          <a:solidFill>
            <a:schemeClr val="accent5">
              <a:hueOff val="-9114112"/>
              <a:satOff val="-620"/>
              <a:lumOff val="147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73701" y="3763722"/>
        <a:ext cx="153108" cy="5633"/>
      </dsp:txXfrm>
    </dsp:sp>
    <dsp:sp modelId="{4CF9B339-79DE-414E-9DB4-45A815CA0025}">
      <dsp:nvSpPr>
        <dsp:cNvPr id="0" name=""/>
        <dsp:cNvSpPr/>
      </dsp:nvSpPr>
      <dsp:spPr>
        <a:xfrm>
          <a:off x="3731678" y="2033924"/>
          <a:ext cx="2447154" cy="1468292"/>
        </a:xfrm>
        <a:prstGeom prst="rect">
          <a:avLst/>
        </a:prstGeom>
        <a:solidFill>
          <a:schemeClr val="accent5">
            <a:hueOff val="-7291290"/>
            <a:satOff val="-496"/>
            <a:lumOff val="117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913" tIns="125869" rIns="119913" bIns="125869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/>
            <a:t>2. Filter suspicious activities:</a:t>
          </a:r>
          <a:endParaRPr lang="en-US" sz="1200" kern="120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900" b="0" i="0" kern="1200" baseline="0"/>
            <a:t>index="hungryhustle" "ip-192-168-1-25.ec2.internal" NOT "sam_muller@hungryhustle.website@localhost"</a:t>
          </a:r>
          <a:endParaRPr lang="en-US" sz="900" kern="1200"/>
        </a:p>
      </dsp:txBody>
      <dsp:txXfrm>
        <a:off x="3731678" y="2033924"/>
        <a:ext cx="2447154" cy="1468292"/>
      </dsp:txXfrm>
    </dsp:sp>
    <dsp:sp modelId="{6780C9CC-F97A-4624-9A4A-9D3CCEE41E8C}">
      <dsp:nvSpPr>
        <dsp:cNvPr id="0" name=""/>
        <dsp:cNvSpPr/>
      </dsp:nvSpPr>
      <dsp:spPr>
        <a:xfrm>
          <a:off x="3167033" y="4753489"/>
          <a:ext cx="5322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2245" y="45720"/>
              </a:lnTo>
            </a:path>
          </a:pathLst>
        </a:custGeom>
        <a:noFill/>
        <a:ln w="127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19084" y="4796392"/>
        <a:ext cx="28142" cy="5633"/>
      </dsp:txXfrm>
    </dsp:sp>
    <dsp:sp modelId="{0A95F81F-4F0C-4EF7-8126-FDD1B2711084}">
      <dsp:nvSpPr>
        <dsp:cNvPr id="0" name=""/>
        <dsp:cNvSpPr/>
      </dsp:nvSpPr>
      <dsp:spPr>
        <a:xfrm>
          <a:off x="721678" y="4065062"/>
          <a:ext cx="2447154" cy="1468292"/>
        </a:xfrm>
        <a:prstGeom prst="rect">
          <a:avLst/>
        </a:prstGeom>
        <a:solidFill>
          <a:schemeClr val="accent5">
            <a:hueOff val="-9721720"/>
            <a:satOff val="-661"/>
            <a:lumOff val="156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913" tIns="125869" rIns="119913" bIns="125869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baseline="0"/>
            <a:t>Discovery: Email sent with SSH key attachment to external recipient</a:t>
          </a:r>
          <a:endParaRPr lang="en-US" sz="1200" kern="1200"/>
        </a:p>
      </dsp:txBody>
      <dsp:txXfrm>
        <a:off x="721678" y="4065062"/>
        <a:ext cx="2447154" cy="1468292"/>
      </dsp:txXfrm>
    </dsp:sp>
    <dsp:sp modelId="{1FFCDA69-313C-45CD-B92D-6940B3872E4C}">
      <dsp:nvSpPr>
        <dsp:cNvPr id="0" name=""/>
        <dsp:cNvSpPr/>
      </dsp:nvSpPr>
      <dsp:spPr>
        <a:xfrm>
          <a:off x="3731678" y="4065062"/>
          <a:ext cx="2447154" cy="1468292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913" tIns="125869" rIns="119913" bIns="125869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baseline="0"/>
            <a:t>Action Taken: Revoked access, secured systems</a:t>
          </a:r>
          <a:endParaRPr lang="en-US" sz="1200" kern="1200"/>
        </a:p>
      </dsp:txBody>
      <dsp:txXfrm>
        <a:off x="3731678" y="4065062"/>
        <a:ext cx="2447154" cy="146829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71658-D434-4C7B-A00D-67AC63C9633A}">
      <dsp:nvSpPr>
        <dsp:cNvPr id="0" name=""/>
        <dsp:cNvSpPr/>
      </dsp:nvSpPr>
      <dsp:spPr>
        <a:xfrm>
          <a:off x="0" y="165523"/>
          <a:ext cx="6364224" cy="99508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Allegations of unprofessional behavior by Rick towards Steve</a:t>
          </a:r>
          <a:endParaRPr lang="en-US" sz="1800" kern="1200"/>
        </a:p>
      </dsp:txBody>
      <dsp:txXfrm>
        <a:off x="48576" y="214099"/>
        <a:ext cx="6267072" cy="897933"/>
      </dsp:txXfrm>
    </dsp:sp>
    <dsp:sp modelId="{67DE8D37-D7B7-49A0-95B6-AEA26943CE26}">
      <dsp:nvSpPr>
        <dsp:cNvPr id="0" name=""/>
        <dsp:cNvSpPr/>
      </dsp:nvSpPr>
      <dsp:spPr>
        <a:xfrm>
          <a:off x="0" y="1212448"/>
          <a:ext cx="6364224" cy="995085"/>
        </a:xfrm>
        <a:prstGeom prst="roundRect">
          <a:avLst/>
        </a:prstGeom>
        <a:solidFill>
          <a:schemeClr val="accent5">
            <a:hueOff val="-3038037"/>
            <a:satOff val="-207"/>
            <a:lumOff val="4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Splunk Query Used:</a:t>
          </a:r>
          <a:endParaRPr lang="en-US" sz="1800" kern="1200"/>
        </a:p>
      </dsp:txBody>
      <dsp:txXfrm>
        <a:off x="48576" y="1261024"/>
        <a:ext cx="6267072" cy="897933"/>
      </dsp:txXfrm>
    </dsp:sp>
    <dsp:sp modelId="{B1B41150-23A2-4F89-A469-B9CAC7A05994}">
      <dsp:nvSpPr>
        <dsp:cNvPr id="0" name=""/>
        <dsp:cNvSpPr/>
      </dsp:nvSpPr>
      <dsp:spPr>
        <a:xfrm>
          <a:off x="0" y="2259373"/>
          <a:ext cx="6364224" cy="995085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index="hungryhustle" ("steve" AND "rick") NOT ("steve@hungryhustle.website" OR "rick@hungryhustle.website")</a:t>
          </a:r>
          <a:endParaRPr lang="en-US" sz="1800" kern="1200"/>
        </a:p>
      </dsp:txBody>
      <dsp:txXfrm>
        <a:off x="48576" y="2307949"/>
        <a:ext cx="6267072" cy="897933"/>
      </dsp:txXfrm>
    </dsp:sp>
    <dsp:sp modelId="{8FED83FD-37BB-4AC4-B0BD-6FCB73199F13}">
      <dsp:nvSpPr>
        <dsp:cNvPr id="0" name=""/>
        <dsp:cNvSpPr/>
      </dsp:nvSpPr>
      <dsp:spPr>
        <a:xfrm>
          <a:off x="0" y="3306298"/>
          <a:ext cx="6364224" cy="995085"/>
        </a:xfrm>
        <a:prstGeom prst="roundRect">
          <a:avLst/>
        </a:prstGeom>
        <a:solidFill>
          <a:schemeClr val="accent5">
            <a:hueOff val="-9114112"/>
            <a:satOff val="-620"/>
            <a:lumOff val="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Findings: Email mocking Steve’s finances sent to external address</a:t>
          </a:r>
          <a:endParaRPr lang="en-US" sz="1800" kern="1200"/>
        </a:p>
      </dsp:txBody>
      <dsp:txXfrm>
        <a:off x="48576" y="3354874"/>
        <a:ext cx="6267072" cy="897933"/>
      </dsp:txXfrm>
    </dsp:sp>
    <dsp:sp modelId="{55382549-DF2E-4AFA-916A-6F5BF2195A50}">
      <dsp:nvSpPr>
        <dsp:cNvPr id="0" name=""/>
        <dsp:cNvSpPr/>
      </dsp:nvSpPr>
      <dsp:spPr>
        <a:xfrm>
          <a:off x="0" y="4353223"/>
          <a:ext cx="6364224" cy="995085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Outcome: Information handed over to HR</a:t>
          </a:r>
          <a:endParaRPr lang="en-US" sz="1800" kern="1200"/>
        </a:p>
      </dsp:txBody>
      <dsp:txXfrm>
        <a:off x="48576" y="4401799"/>
        <a:ext cx="6267072" cy="89793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C5F09B-2A92-4B15-981C-171F2C534695}">
      <dsp:nvSpPr>
        <dsp:cNvPr id="0" name=""/>
        <dsp:cNvSpPr/>
      </dsp:nvSpPr>
      <dsp:spPr>
        <a:xfrm>
          <a:off x="684914" y="101640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C9259D-6D7F-4440-AAD3-1020976174E6}">
      <dsp:nvSpPr>
        <dsp:cNvPr id="0" name=""/>
        <dsp:cNvSpPr/>
      </dsp:nvSpPr>
      <dsp:spPr>
        <a:xfrm>
          <a:off x="918914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B4F3B3-52C0-4456-87E1-2F50144C8247}">
      <dsp:nvSpPr>
        <dsp:cNvPr id="0" name=""/>
        <dsp:cNvSpPr/>
      </dsp:nvSpPr>
      <dsp:spPr>
        <a:xfrm>
          <a:off x="333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AU" sz="1200" kern="1200"/>
            <a:t>Description of XSS attack</a:t>
          </a:r>
          <a:endParaRPr lang="en-US" sz="1200" kern="1200"/>
        </a:p>
      </dsp:txBody>
      <dsp:txXfrm>
        <a:off x="333914" y="2456402"/>
        <a:ext cx="1800000" cy="720000"/>
      </dsp:txXfrm>
    </dsp:sp>
    <dsp:sp modelId="{6920596F-57B4-48FA-8BCB-62A2B1992563}">
      <dsp:nvSpPr>
        <dsp:cNvPr id="0" name=""/>
        <dsp:cNvSpPr/>
      </dsp:nvSpPr>
      <dsp:spPr>
        <a:xfrm>
          <a:off x="2799914" y="101640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D18D23-4A37-47FA-A9EF-EC011907220E}">
      <dsp:nvSpPr>
        <dsp:cNvPr id="0" name=""/>
        <dsp:cNvSpPr/>
      </dsp:nvSpPr>
      <dsp:spPr>
        <a:xfrm>
          <a:off x="3033914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5282C6-2785-4111-8C9C-90497DF860F9}">
      <dsp:nvSpPr>
        <dsp:cNvPr id="0" name=""/>
        <dsp:cNvSpPr/>
      </dsp:nvSpPr>
      <dsp:spPr>
        <a:xfrm>
          <a:off x="2448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AU" sz="1200" kern="1200"/>
            <a:t>Splunk Query Used:</a:t>
          </a:r>
          <a:endParaRPr lang="en-US" sz="1200" kern="1200"/>
        </a:p>
      </dsp:txBody>
      <dsp:txXfrm>
        <a:off x="2448914" y="2456402"/>
        <a:ext cx="1800000" cy="720000"/>
      </dsp:txXfrm>
    </dsp:sp>
    <dsp:sp modelId="{8BE574B4-2FA8-48E0-9B45-E1300CCD9B3B}">
      <dsp:nvSpPr>
        <dsp:cNvPr id="0" name=""/>
        <dsp:cNvSpPr/>
      </dsp:nvSpPr>
      <dsp:spPr>
        <a:xfrm>
          <a:off x="4914914" y="101640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DBFC38-388B-40B3-B5F5-395C27A437D8}">
      <dsp:nvSpPr>
        <dsp:cNvPr id="0" name=""/>
        <dsp:cNvSpPr/>
      </dsp:nvSpPr>
      <dsp:spPr>
        <a:xfrm>
          <a:off x="5148914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CDEAA5-CDBE-45E4-BDA0-BB3EFFDA479B}">
      <dsp:nvSpPr>
        <dsp:cNvPr id="0" name=""/>
        <dsp:cNvSpPr/>
      </dsp:nvSpPr>
      <dsp:spPr>
        <a:xfrm>
          <a:off x="4563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AU" sz="1200" kern="1200"/>
            <a:t>index="hungryhustle" ("&lt;script&gt;" OR "javascript:" OR "alert(")</a:t>
          </a:r>
          <a:endParaRPr lang="en-US" sz="1200" kern="1200"/>
        </a:p>
      </dsp:txBody>
      <dsp:txXfrm>
        <a:off x="4563914" y="2456402"/>
        <a:ext cx="1800000" cy="720000"/>
      </dsp:txXfrm>
    </dsp:sp>
    <dsp:sp modelId="{655CDAF8-3C25-450B-8E71-F5D9EE5C623E}">
      <dsp:nvSpPr>
        <dsp:cNvPr id="0" name=""/>
        <dsp:cNvSpPr/>
      </dsp:nvSpPr>
      <dsp:spPr>
        <a:xfrm>
          <a:off x="7029914" y="101640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70D114-8CF8-41AC-9324-17F547F9F398}">
      <dsp:nvSpPr>
        <dsp:cNvPr id="0" name=""/>
        <dsp:cNvSpPr/>
      </dsp:nvSpPr>
      <dsp:spPr>
        <a:xfrm>
          <a:off x="7263914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3215E3-079B-4D35-A2D4-EB22D2FF8CA2}">
      <dsp:nvSpPr>
        <dsp:cNvPr id="0" name=""/>
        <dsp:cNvSpPr/>
      </dsp:nvSpPr>
      <dsp:spPr>
        <a:xfrm>
          <a:off x="6678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AU" sz="1200" kern="1200"/>
            <a:t>Discovery: Malicious script injected into URL parameters</a:t>
          </a:r>
          <a:endParaRPr lang="en-US" sz="1200" kern="1200"/>
        </a:p>
      </dsp:txBody>
      <dsp:txXfrm>
        <a:off x="6678914" y="2456402"/>
        <a:ext cx="1800000" cy="720000"/>
      </dsp:txXfrm>
    </dsp:sp>
    <dsp:sp modelId="{431A94DF-80DC-4DBB-A5FA-E4E3C61A3C5A}">
      <dsp:nvSpPr>
        <dsp:cNvPr id="0" name=""/>
        <dsp:cNvSpPr/>
      </dsp:nvSpPr>
      <dsp:spPr>
        <a:xfrm>
          <a:off x="9144914" y="101640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37BF3A-8FC7-4B6D-8B3E-865DA5C69AA9}">
      <dsp:nvSpPr>
        <dsp:cNvPr id="0" name=""/>
        <dsp:cNvSpPr/>
      </dsp:nvSpPr>
      <dsp:spPr>
        <a:xfrm>
          <a:off x="9378914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AA86E4-1B94-4B44-BFEA-DA1C40CBCE74}">
      <dsp:nvSpPr>
        <dsp:cNvPr id="0" name=""/>
        <dsp:cNvSpPr/>
      </dsp:nvSpPr>
      <dsp:spPr>
        <a:xfrm>
          <a:off x="8793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AU" sz="1200" kern="1200"/>
            <a:t>Action Taken: Patched vulnerability, enhanced input validation</a:t>
          </a:r>
          <a:endParaRPr lang="en-US" sz="1200" kern="1200"/>
        </a:p>
      </dsp:txBody>
      <dsp:txXfrm>
        <a:off x="8793914" y="2456402"/>
        <a:ext cx="1800000" cy="720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F1F0ED-A033-4101-9416-213FDC6E1D4D}">
      <dsp:nvSpPr>
        <dsp:cNvPr id="0" name=""/>
        <dsp:cNvSpPr/>
      </dsp:nvSpPr>
      <dsp:spPr>
        <a:xfrm>
          <a:off x="26314" y="2590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Continuous Monitoring</a:t>
          </a:r>
          <a:endParaRPr lang="en-US" sz="1500" kern="1200"/>
        </a:p>
      </dsp:txBody>
      <dsp:txXfrm>
        <a:off x="26314" y="2590"/>
        <a:ext cx="1609687" cy="965812"/>
      </dsp:txXfrm>
    </dsp:sp>
    <dsp:sp modelId="{B07C13DE-C80B-4E0F-B798-958661A783FD}">
      <dsp:nvSpPr>
        <dsp:cNvPr id="0" name=""/>
        <dsp:cNvSpPr/>
      </dsp:nvSpPr>
      <dsp:spPr>
        <a:xfrm>
          <a:off x="1796971" y="2590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Implement advanced SIEM solutions</a:t>
          </a:r>
          <a:endParaRPr lang="en-US" sz="1500" kern="1200"/>
        </a:p>
      </dsp:txBody>
      <dsp:txXfrm>
        <a:off x="1796971" y="2590"/>
        <a:ext cx="1609687" cy="965812"/>
      </dsp:txXfrm>
    </dsp:sp>
    <dsp:sp modelId="{81DCBF38-9F67-4213-BD7C-CA0B7C0EB3E0}">
      <dsp:nvSpPr>
        <dsp:cNvPr id="0" name=""/>
        <dsp:cNvSpPr/>
      </dsp:nvSpPr>
      <dsp:spPr>
        <a:xfrm>
          <a:off x="3567627" y="2590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Configure automated alerts</a:t>
          </a:r>
          <a:endParaRPr lang="en-US" sz="1500" kern="1200"/>
        </a:p>
      </dsp:txBody>
      <dsp:txXfrm>
        <a:off x="3567627" y="2590"/>
        <a:ext cx="1609687" cy="965812"/>
      </dsp:txXfrm>
    </dsp:sp>
    <dsp:sp modelId="{B39286CA-D697-458B-B723-938CA02322EE}">
      <dsp:nvSpPr>
        <dsp:cNvPr id="0" name=""/>
        <dsp:cNvSpPr/>
      </dsp:nvSpPr>
      <dsp:spPr>
        <a:xfrm>
          <a:off x="5338284" y="2590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Proactive Vulnerability Management</a:t>
          </a:r>
          <a:endParaRPr lang="en-US" sz="1500" kern="1200"/>
        </a:p>
      </dsp:txBody>
      <dsp:txXfrm>
        <a:off x="5338284" y="2590"/>
        <a:ext cx="1609687" cy="965812"/>
      </dsp:txXfrm>
    </dsp:sp>
    <dsp:sp modelId="{A07DBAB6-29D8-472E-9FE6-BB7A9E87293F}">
      <dsp:nvSpPr>
        <dsp:cNvPr id="0" name=""/>
        <dsp:cNvSpPr/>
      </dsp:nvSpPr>
      <dsp:spPr>
        <a:xfrm>
          <a:off x="7108940" y="2590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Regular security assessments and patch management</a:t>
          </a:r>
          <a:endParaRPr lang="en-US" sz="1500" kern="1200"/>
        </a:p>
      </dsp:txBody>
      <dsp:txXfrm>
        <a:off x="7108940" y="2590"/>
        <a:ext cx="1609687" cy="965812"/>
      </dsp:txXfrm>
    </dsp:sp>
    <dsp:sp modelId="{5B0FBB3E-92E8-4526-BB72-D29721198FBE}">
      <dsp:nvSpPr>
        <dsp:cNvPr id="0" name=""/>
        <dsp:cNvSpPr/>
      </dsp:nvSpPr>
      <dsp:spPr>
        <a:xfrm>
          <a:off x="8879597" y="2590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Secure coding practices</a:t>
          </a:r>
          <a:endParaRPr lang="en-US" sz="1500" kern="1200"/>
        </a:p>
      </dsp:txBody>
      <dsp:txXfrm>
        <a:off x="8879597" y="2590"/>
        <a:ext cx="1609687" cy="965812"/>
      </dsp:txXfrm>
    </dsp:sp>
    <dsp:sp modelId="{374A8DD4-0619-4F11-A412-817413FE5826}">
      <dsp:nvSpPr>
        <dsp:cNvPr id="0" name=""/>
        <dsp:cNvSpPr/>
      </dsp:nvSpPr>
      <dsp:spPr>
        <a:xfrm>
          <a:off x="26314" y="1129371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Data Loss Prevention (DLP)</a:t>
          </a:r>
          <a:endParaRPr lang="en-US" sz="1500" kern="1200"/>
        </a:p>
      </dsp:txBody>
      <dsp:txXfrm>
        <a:off x="26314" y="1129371"/>
        <a:ext cx="1609687" cy="965812"/>
      </dsp:txXfrm>
    </dsp:sp>
    <dsp:sp modelId="{8B68FFCF-65E2-46FB-9405-A69F83897A13}">
      <dsp:nvSpPr>
        <dsp:cNvPr id="0" name=""/>
        <dsp:cNvSpPr/>
      </dsp:nvSpPr>
      <dsp:spPr>
        <a:xfrm>
          <a:off x="1796971" y="1129371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Encrypt sensitive data</a:t>
          </a:r>
          <a:endParaRPr lang="en-US" sz="1500" kern="1200"/>
        </a:p>
      </dsp:txBody>
      <dsp:txXfrm>
        <a:off x="1796971" y="1129371"/>
        <a:ext cx="1609687" cy="965812"/>
      </dsp:txXfrm>
    </dsp:sp>
    <dsp:sp modelId="{CC5F4809-E5F4-4FDA-8B36-A7C252F71BB7}">
      <dsp:nvSpPr>
        <dsp:cNvPr id="0" name=""/>
        <dsp:cNvSpPr/>
      </dsp:nvSpPr>
      <dsp:spPr>
        <a:xfrm>
          <a:off x="3567627" y="1129371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Enforce access control policies</a:t>
          </a:r>
          <a:endParaRPr lang="en-US" sz="1500" kern="1200"/>
        </a:p>
      </dsp:txBody>
      <dsp:txXfrm>
        <a:off x="3567627" y="1129371"/>
        <a:ext cx="1609687" cy="965812"/>
      </dsp:txXfrm>
    </dsp:sp>
    <dsp:sp modelId="{CA60318B-221A-457C-A347-4A6F3D085DC8}">
      <dsp:nvSpPr>
        <dsp:cNvPr id="0" name=""/>
        <dsp:cNvSpPr/>
      </dsp:nvSpPr>
      <dsp:spPr>
        <a:xfrm>
          <a:off x="5338284" y="1129371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Employee Training and Awareness</a:t>
          </a:r>
          <a:endParaRPr lang="en-US" sz="1500" kern="1200"/>
        </a:p>
      </dsp:txBody>
      <dsp:txXfrm>
        <a:off x="5338284" y="1129371"/>
        <a:ext cx="1609687" cy="965812"/>
      </dsp:txXfrm>
    </dsp:sp>
    <dsp:sp modelId="{7EF41896-FF5E-44EF-9187-360D9EF77093}">
      <dsp:nvSpPr>
        <dsp:cNvPr id="0" name=""/>
        <dsp:cNvSpPr/>
      </dsp:nvSpPr>
      <dsp:spPr>
        <a:xfrm>
          <a:off x="7108940" y="1129371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Regular cybersecurity training programs</a:t>
          </a:r>
          <a:endParaRPr lang="en-US" sz="1500" kern="1200"/>
        </a:p>
      </dsp:txBody>
      <dsp:txXfrm>
        <a:off x="7108940" y="1129371"/>
        <a:ext cx="1609687" cy="965812"/>
      </dsp:txXfrm>
    </dsp:sp>
    <dsp:sp modelId="{9034474A-3E7B-45D2-855D-9105E105A0F4}">
      <dsp:nvSpPr>
        <dsp:cNvPr id="0" name=""/>
        <dsp:cNvSpPr/>
      </dsp:nvSpPr>
      <dsp:spPr>
        <a:xfrm>
          <a:off x="8879597" y="1129371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Clear communication of acceptable use policies</a:t>
          </a:r>
          <a:endParaRPr lang="en-US" sz="1500" kern="1200"/>
        </a:p>
      </dsp:txBody>
      <dsp:txXfrm>
        <a:off x="8879597" y="1129371"/>
        <a:ext cx="1609687" cy="965812"/>
      </dsp:txXfrm>
    </dsp:sp>
    <dsp:sp modelId="{99E4C3BB-139D-4182-A972-D3D59B52399F}">
      <dsp:nvSpPr>
        <dsp:cNvPr id="0" name=""/>
        <dsp:cNvSpPr/>
      </dsp:nvSpPr>
      <dsp:spPr>
        <a:xfrm>
          <a:off x="26314" y="2256153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Incident Response Planning</a:t>
          </a:r>
          <a:endParaRPr lang="en-US" sz="1500" kern="1200"/>
        </a:p>
      </dsp:txBody>
      <dsp:txXfrm>
        <a:off x="26314" y="2256153"/>
        <a:ext cx="1609687" cy="965812"/>
      </dsp:txXfrm>
    </dsp:sp>
    <dsp:sp modelId="{2E6129FC-46A8-4393-B58A-09FB5503037E}">
      <dsp:nvSpPr>
        <dsp:cNvPr id="0" name=""/>
        <dsp:cNvSpPr/>
      </dsp:nvSpPr>
      <dsp:spPr>
        <a:xfrm>
          <a:off x="1796971" y="2256153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Develop and test incident response plans</a:t>
          </a:r>
          <a:endParaRPr lang="en-US" sz="1500" kern="1200"/>
        </a:p>
      </dsp:txBody>
      <dsp:txXfrm>
        <a:off x="1796971" y="2256153"/>
        <a:ext cx="1609687" cy="965812"/>
      </dsp:txXfrm>
    </dsp:sp>
    <dsp:sp modelId="{8636BFA7-EB45-4D5D-BD9D-D2466940B139}">
      <dsp:nvSpPr>
        <dsp:cNvPr id="0" name=""/>
        <dsp:cNvSpPr/>
      </dsp:nvSpPr>
      <dsp:spPr>
        <a:xfrm>
          <a:off x="3567627" y="2256153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Form dedicated response teams</a:t>
          </a:r>
          <a:endParaRPr lang="en-US" sz="1500" kern="1200"/>
        </a:p>
      </dsp:txBody>
      <dsp:txXfrm>
        <a:off x="3567627" y="2256153"/>
        <a:ext cx="1609687" cy="965812"/>
      </dsp:txXfrm>
    </dsp:sp>
    <dsp:sp modelId="{74638C77-1A5C-4A00-A9E3-2D225AC3A908}">
      <dsp:nvSpPr>
        <dsp:cNvPr id="0" name=""/>
        <dsp:cNvSpPr/>
      </dsp:nvSpPr>
      <dsp:spPr>
        <a:xfrm>
          <a:off x="5338284" y="2256153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Collaboration and Threat Intelligence Sharing</a:t>
          </a:r>
          <a:endParaRPr lang="en-US" sz="1500" kern="1200"/>
        </a:p>
      </dsp:txBody>
      <dsp:txXfrm>
        <a:off x="5338284" y="2256153"/>
        <a:ext cx="1609687" cy="965812"/>
      </dsp:txXfrm>
    </dsp:sp>
    <dsp:sp modelId="{85C273AE-22E1-4702-A3CF-DA6F23E48F79}">
      <dsp:nvSpPr>
        <dsp:cNvPr id="0" name=""/>
        <dsp:cNvSpPr/>
      </dsp:nvSpPr>
      <dsp:spPr>
        <a:xfrm>
          <a:off x="7108940" y="2256153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Join industry cybersecurity groups</a:t>
          </a:r>
          <a:endParaRPr lang="en-US" sz="1500" kern="1200"/>
        </a:p>
      </dsp:txBody>
      <dsp:txXfrm>
        <a:off x="7108940" y="2256153"/>
        <a:ext cx="1609687" cy="965812"/>
      </dsp:txXfrm>
    </dsp:sp>
    <dsp:sp modelId="{F7D94033-748C-4DE0-8BAA-CB5506356519}">
      <dsp:nvSpPr>
        <dsp:cNvPr id="0" name=""/>
        <dsp:cNvSpPr/>
      </dsp:nvSpPr>
      <dsp:spPr>
        <a:xfrm>
          <a:off x="8879597" y="2256153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Subscribe to threat intelligence feeds</a:t>
          </a:r>
          <a:endParaRPr lang="en-US" sz="1500" kern="1200"/>
        </a:p>
      </dsp:txBody>
      <dsp:txXfrm>
        <a:off x="8879597" y="2256153"/>
        <a:ext cx="1609687" cy="965812"/>
      </dsp:txXfrm>
    </dsp:sp>
    <dsp:sp modelId="{0020324E-05E5-4259-B61A-5F8D2D2FCC68}">
      <dsp:nvSpPr>
        <dsp:cNvPr id="0" name=""/>
        <dsp:cNvSpPr/>
      </dsp:nvSpPr>
      <dsp:spPr>
        <a:xfrm>
          <a:off x="2682299" y="3382934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Implementing Geo-Fencing and Access Controls</a:t>
          </a:r>
          <a:endParaRPr lang="en-US" sz="1500" kern="1200"/>
        </a:p>
      </dsp:txBody>
      <dsp:txXfrm>
        <a:off x="2682299" y="3382934"/>
        <a:ext cx="1609687" cy="965812"/>
      </dsp:txXfrm>
    </dsp:sp>
    <dsp:sp modelId="{15E58F79-6ACF-4287-9490-2B9AAF71AD09}">
      <dsp:nvSpPr>
        <dsp:cNvPr id="0" name=""/>
        <dsp:cNvSpPr/>
      </dsp:nvSpPr>
      <dsp:spPr>
        <a:xfrm>
          <a:off x="4452956" y="3382934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Restrict access from high-risk regions</a:t>
          </a:r>
          <a:endParaRPr lang="en-US" sz="1500" kern="1200"/>
        </a:p>
      </dsp:txBody>
      <dsp:txXfrm>
        <a:off x="4452956" y="3382934"/>
        <a:ext cx="1609687" cy="965812"/>
      </dsp:txXfrm>
    </dsp:sp>
    <dsp:sp modelId="{4CE3C921-9239-4F87-BC85-7BBA6627522B}">
      <dsp:nvSpPr>
        <dsp:cNvPr id="0" name=""/>
        <dsp:cNvSpPr/>
      </dsp:nvSpPr>
      <dsp:spPr>
        <a:xfrm>
          <a:off x="6223612" y="3382934"/>
          <a:ext cx="1609687" cy="9658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Enforce Multi-Factor Authentication (MFA)</a:t>
          </a:r>
          <a:endParaRPr lang="en-US" sz="1500" kern="1200"/>
        </a:p>
      </dsp:txBody>
      <dsp:txXfrm>
        <a:off x="6223612" y="3382934"/>
        <a:ext cx="1609687" cy="96581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1467C8-8391-422D-9A27-AB4A7C779707}">
      <dsp:nvSpPr>
        <dsp:cNvPr id="0" name=""/>
        <dsp:cNvSpPr/>
      </dsp:nvSpPr>
      <dsp:spPr>
        <a:xfrm>
          <a:off x="562927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780F4F-8EC5-46DD-88B3-25D2EA267BE2}">
      <dsp:nvSpPr>
        <dsp:cNvPr id="0" name=""/>
        <dsp:cNvSpPr/>
      </dsp:nvSpPr>
      <dsp:spPr>
        <a:xfrm>
          <a:off x="87109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2372D1-51EC-4652-B38C-5C167240911F}">
      <dsp:nvSpPr>
        <dsp:cNvPr id="0" name=""/>
        <dsp:cNvSpPr/>
      </dsp:nvSpPr>
      <dsp:spPr>
        <a:xfrm>
          <a:off x="10068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400" kern="1200"/>
            <a:t>Summary of key findings and actions taken</a:t>
          </a:r>
          <a:endParaRPr lang="en-US" sz="1400" kern="1200"/>
        </a:p>
      </dsp:txBody>
      <dsp:txXfrm>
        <a:off x="100682" y="2684598"/>
        <a:ext cx="2370489" cy="720000"/>
      </dsp:txXfrm>
    </dsp:sp>
    <dsp:sp modelId="{C1018650-C503-41AF-8B0C-0EC7C06722AA}">
      <dsp:nvSpPr>
        <dsp:cNvPr id="0" name=""/>
        <dsp:cNvSpPr/>
      </dsp:nvSpPr>
      <dsp:spPr>
        <a:xfrm>
          <a:off x="3348252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ADF4B8-58AD-4337-B44D-AA58FD9B22A7}">
      <dsp:nvSpPr>
        <dsp:cNvPr id="0" name=""/>
        <dsp:cNvSpPr/>
      </dsp:nvSpPr>
      <dsp:spPr>
        <a:xfrm>
          <a:off x="365641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EEECDB-8E1C-4CE3-864C-135ABBEC7E6D}">
      <dsp:nvSpPr>
        <dsp:cNvPr id="0" name=""/>
        <dsp:cNvSpPr/>
      </dsp:nvSpPr>
      <dsp:spPr>
        <a:xfrm>
          <a:off x="288600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400" kern="1200"/>
            <a:t>Importance of implementing recommended strategies</a:t>
          </a:r>
          <a:endParaRPr lang="en-US" sz="1400" kern="1200"/>
        </a:p>
      </dsp:txBody>
      <dsp:txXfrm>
        <a:off x="2886007" y="2684598"/>
        <a:ext cx="2370489" cy="720000"/>
      </dsp:txXfrm>
    </dsp:sp>
    <dsp:sp modelId="{881541CB-233E-41E0-9933-B0A14CC37401}">
      <dsp:nvSpPr>
        <dsp:cNvPr id="0" name=""/>
        <dsp:cNvSpPr/>
      </dsp:nvSpPr>
      <dsp:spPr>
        <a:xfrm>
          <a:off x="6133577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19D8D0-23CD-4B5A-9E89-6CB65F58740F}">
      <dsp:nvSpPr>
        <dsp:cNvPr id="0" name=""/>
        <dsp:cNvSpPr/>
      </dsp:nvSpPr>
      <dsp:spPr>
        <a:xfrm>
          <a:off x="644174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ADD1AE-8C90-496B-8CDE-2259F0A055C5}">
      <dsp:nvSpPr>
        <dsp:cNvPr id="0" name=""/>
        <dsp:cNvSpPr/>
      </dsp:nvSpPr>
      <dsp:spPr>
        <a:xfrm>
          <a:off x="567133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400" kern="1200"/>
            <a:t>Commitment to continuous improvement in cybersecurity</a:t>
          </a:r>
          <a:endParaRPr lang="en-US" sz="1400" kern="1200"/>
        </a:p>
      </dsp:txBody>
      <dsp:txXfrm>
        <a:off x="5671332" y="2684598"/>
        <a:ext cx="2370489" cy="720000"/>
      </dsp:txXfrm>
    </dsp:sp>
    <dsp:sp modelId="{F6D80EF6-31BC-4A0B-A53A-E3BF7EDAEA40}">
      <dsp:nvSpPr>
        <dsp:cNvPr id="0" name=""/>
        <dsp:cNvSpPr/>
      </dsp:nvSpPr>
      <dsp:spPr>
        <a:xfrm>
          <a:off x="8918902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D46FE7-E565-4C31-9A41-6FFD1E7D3255}">
      <dsp:nvSpPr>
        <dsp:cNvPr id="0" name=""/>
        <dsp:cNvSpPr/>
      </dsp:nvSpPr>
      <dsp:spPr>
        <a:xfrm>
          <a:off x="922706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858E94-63D5-4176-884B-938E967C9660}">
      <dsp:nvSpPr>
        <dsp:cNvPr id="0" name=""/>
        <dsp:cNvSpPr/>
      </dsp:nvSpPr>
      <dsp:spPr>
        <a:xfrm>
          <a:off x="845665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400" kern="1200"/>
            <a:t>Open floor for questions</a:t>
          </a:r>
          <a:endParaRPr lang="en-US" sz="1400" kern="1200"/>
        </a:p>
      </dsp:txBody>
      <dsp:txXfrm>
        <a:off x="8456657" y="2684598"/>
        <a:ext cx="2370489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97DDB-F496-AFFC-A9B8-9E68F99CA0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44969C-D576-6C8D-76F4-75446333D3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58CC-0B81-A6F1-3F60-4507E7F8F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2351-4291-4AA0-8B58-A62E34CA44CC}" type="datetimeFigureOut">
              <a:rPr lang="en-AU" smtClean="0"/>
              <a:t>14/10/2024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D70F2-D2E7-D1AE-B1B8-3E0486EFD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BB42E-7C8F-7B3E-A30B-D551062C3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0D9C-4014-437D-89D7-93E68F2F17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9057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C91CB-0A23-2C5C-9EA3-2F48CB3C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436F6-F8DA-B99D-D40F-EDA79AC17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B0BA8-5964-8D4E-421D-240AE8C3E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2351-4291-4AA0-8B58-A62E34CA44CC}" type="datetimeFigureOut">
              <a:rPr lang="en-AU" smtClean="0"/>
              <a:t>14/10/2024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FADAE-6976-43DC-1A8D-C7931AC19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B6653-A7EF-EB93-89C8-E1D01D564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0D9C-4014-437D-89D7-93E68F2F17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6361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707FC-2125-765D-6A00-D7600D3CD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65560-064F-F8DC-9464-D9315582A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CD5EE7-E575-B8E5-1568-888FD420F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2351-4291-4AA0-8B58-A62E34CA44CC}" type="datetimeFigureOut">
              <a:rPr lang="en-AU" smtClean="0"/>
              <a:t>14/10/2024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D4020-973E-47EF-D17D-CBBD42A33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7BE64-5A6B-C58A-93AA-23441C32D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0D9C-4014-437D-89D7-93E68F2F17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005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F0648-6D0F-0943-B8DD-9FB5B6C93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F530F-6869-439A-C28E-4FC02474C7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125B71-DD51-2476-BE9B-75FE04D328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784CF0-8E65-E131-E38C-6CCFC133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2351-4291-4AA0-8B58-A62E34CA44CC}" type="datetimeFigureOut">
              <a:rPr lang="en-AU" smtClean="0"/>
              <a:t>14/10/2024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F4E81-2BDA-A468-489F-CB431F05C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12ED1F-167B-C933-1C52-E48FE7DF9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0D9C-4014-437D-89D7-93E68F2F17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66497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57B31-3FE3-C54A-BBA2-31586526C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E5D18-7C59-EF6D-C8CF-E204446F7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199C48-10DA-D506-8C56-869B42B61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1E854A-5E56-2BCC-C33F-99E2EBABF0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F3A8BD-681E-FAA3-9D4F-C382FEB1F3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203C74-CD4F-7011-D4EB-63C6A508B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2351-4291-4AA0-8B58-A62E34CA44CC}" type="datetimeFigureOut">
              <a:rPr lang="en-AU" smtClean="0"/>
              <a:t>14/10/2024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29A26F-5700-E37A-0242-D979ABDD4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F930E5-0C55-23AE-FEDA-B7AAA8BF9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0D9C-4014-437D-89D7-93E68F2F17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0819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1E009-4773-85EF-A484-36212ED41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03977A-54EF-D697-6664-0C9B1EF91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2351-4291-4AA0-8B58-A62E34CA44CC}" type="datetimeFigureOut">
              <a:rPr lang="en-AU" smtClean="0"/>
              <a:t>14/10/2024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F0B90C-93B1-1EDF-30A6-FB607791A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FB501F-C583-3C8A-2D1E-A7DBA2189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0D9C-4014-437D-89D7-93E68F2F17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5236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083DD2-6E47-B7A0-2A5F-B0DDFA311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2351-4291-4AA0-8B58-A62E34CA44CC}" type="datetimeFigureOut">
              <a:rPr lang="en-AU" smtClean="0"/>
              <a:t>14/10/2024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D3977E-80FD-FCD1-B76A-0D7E1E974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28C04-6563-A4AB-46BB-92434D6F3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0D9C-4014-437D-89D7-93E68F2F17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2136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C2355-2D25-B611-8FBE-004570B4F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28B4B-FC3A-E574-6E15-7C1DE9715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3F30E-10D2-A7D8-6A7B-F964F419BB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D7549-2D4C-33A7-DEB0-769E515B6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2351-4291-4AA0-8B58-A62E34CA44CC}" type="datetimeFigureOut">
              <a:rPr lang="en-AU" smtClean="0"/>
              <a:t>14/10/2024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60BC3E-CE70-B16B-AF32-2E704F29B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6C0117-2FA1-C77C-4B6A-46F5C9A0A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0D9C-4014-437D-89D7-93E68F2F17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9705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CFC60-D9C6-85A4-2BDF-6B4B4307F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B58DC-C424-71B4-D77F-D38398A33D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45D7B-5BB8-BDF7-45E9-AD7A9EBFD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362836-F735-3849-D50B-781B1A788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2351-4291-4AA0-8B58-A62E34CA44CC}" type="datetimeFigureOut">
              <a:rPr lang="en-AU" smtClean="0"/>
              <a:t>14/10/2024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669240-0A29-A86C-0E6E-DA16F01A8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82276C-5628-E1D3-6AAE-3B2E999D5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0D9C-4014-437D-89D7-93E68F2F17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4704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1DB98-BF82-F5B2-6C4B-C3003DD58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87BB08-F6BE-01C1-51C2-8771AFC7B7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86E1F-2CBF-40BF-62F5-8FC78F126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2351-4291-4AA0-8B58-A62E34CA44CC}" type="datetimeFigureOut">
              <a:rPr lang="en-AU" smtClean="0"/>
              <a:t>14/10/2024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4664A-63A6-9684-4166-26657C023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5ED8AE-671B-57AA-FDA3-F5E63EC65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0D9C-4014-437D-89D7-93E68F2F17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7816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2AAF82-00D6-140C-C0DF-F6B5AF0BD9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8FED7D-5E40-7CFE-A265-4E2FEDF25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02D7C-8C60-5329-53F9-8CCDDAB5E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2351-4291-4AA0-8B58-A62E34CA44CC}" type="datetimeFigureOut">
              <a:rPr lang="en-AU" smtClean="0"/>
              <a:t>14/10/2024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44185-9C1C-F163-98A8-F1B90CC61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47B88-B556-A696-A4E0-489CB35EE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0D9C-4014-437D-89D7-93E68F2F17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209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714BFA-85AF-54EB-2338-FF1446F3E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60D81-63F0-2A41-8BE7-F6F051EDC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36C9C-3E99-F128-EFC8-7D8684B2DB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4A2351-4291-4AA0-8B58-A62E34CA44CC}" type="datetimeFigureOut">
              <a:rPr lang="en-AU" smtClean="0"/>
              <a:t>14/10/2024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E1685-3AED-45A2-26EA-A75B1E2869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2AA99-AFCB-B230-F864-217F929860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670D9C-4014-437D-89D7-93E68F2F17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5829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FE11EC6-8598-D6F6-A14F-1427A275261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1524003" y="1999615"/>
            <a:ext cx="9144000" cy="276402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61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Hungry Hustle Security Analysis Report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6100" b="1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F5F9D8-99D4-DEBE-E101-843E3CC49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Presented by Benjamin Rutt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October 14, 2024</a:t>
            </a:r>
            <a:endParaRPr lang="en-AU" sz="15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470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AD127E-D6C8-E2BD-C614-94A4249F4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56" y="349112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AU" sz="4000" dirty="0">
                <a:solidFill>
                  <a:srgbClr val="FFFFFF"/>
                </a:solidFill>
              </a:rPr>
              <a:t>Dashboard Overview</a:t>
            </a:r>
          </a:p>
        </p:txBody>
      </p:sp>
      <p:graphicFrame>
        <p:nvGraphicFramePr>
          <p:cNvPr id="22" name="Rectangle 1">
            <a:extLst>
              <a:ext uri="{FF2B5EF4-FFF2-40B4-BE49-F238E27FC236}">
                <a16:creationId xmlns:a16="http://schemas.microsoft.com/office/drawing/2014/main" id="{46EA62FB-E832-B324-CBC6-8F98E93FC3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3061875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977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F73DC-193D-10A4-52B8-902C0D82F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AU" sz="4000"/>
              <a:t>Security Monitoring Dashboard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7" name="Rectangle 1">
            <a:extLst>
              <a:ext uri="{FF2B5EF4-FFF2-40B4-BE49-F238E27FC236}">
                <a16:creationId xmlns:a16="http://schemas.microsoft.com/office/drawing/2014/main" id="{ED3418A5-5DC6-3E50-0388-201601F57E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6610643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953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80D8B-D1A1-0671-E083-C7D91B654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Total Unauthorized Access Attempts</a:t>
            </a:r>
          </a:p>
        </p:txBody>
      </p:sp>
      <p:pic>
        <p:nvPicPr>
          <p:cNvPr id="13" name="Content Placeholder 12" descr="A screenshot of a computer&#10;&#10;Description automatically generated">
            <a:extLst>
              <a:ext uri="{FF2B5EF4-FFF2-40B4-BE49-F238E27FC236}">
                <a16:creationId xmlns:a16="http://schemas.microsoft.com/office/drawing/2014/main" id="{6D8E8552-3EBD-BF64-A4D7-745E8B10ED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35345"/>
            <a:ext cx="10515600" cy="4331898"/>
          </a:xfrm>
        </p:spPr>
      </p:pic>
    </p:spTree>
    <p:extLst>
      <p:ext uri="{BB962C8B-B14F-4D97-AF65-F5344CB8AC3E}">
        <p14:creationId xmlns:p14="http://schemas.microsoft.com/office/powerpoint/2010/main" val="122130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B986C7-1EE0-1E9C-C2EF-E9A8ED518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AU" sz="4000">
                <a:solidFill>
                  <a:srgbClr val="FFFFFF"/>
                </a:solidFill>
              </a:rPr>
              <a:t>Total Unauthorised Access Attempts</a:t>
            </a:r>
          </a:p>
        </p:txBody>
      </p:sp>
      <p:graphicFrame>
        <p:nvGraphicFramePr>
          <p:cNvPr id="29" name="Rectangle 2">
            <a:extLst>
              <a:ext uri="{FF2B5EF4-FFF2-40B4-BE49-F238E27FC236}">
                <a16:creationId xmlns:a16="http://schemas.microsoft.com/office/drawing/2014/main" id="{8E835419-6598-B752-BD1F-84799E99D1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1505315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7390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3BC5F7-A2E8-94E0-A205-C8EF6149A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AU" sz="4000">
                <a:solidFill>
                  <a:srgbClr val="FFFFFF"/>
                </a:solidFill>
              </a:rPr>
              <a:t>Top 10 IP Addresses</a:t>
            </a:r>
          </a:p>
        </p:txBody>
      </p:sp>
      <p:graphicFrame>
        <p:nvGraphicFramePr>
          <p:cNvPr id="12" name="Rectangle 2">
            <a:extLst>
              <a:ext uri="{FF2B5EF4-FFF2-40B4-BE49-F238E27FC236}">
                <a16:creationId xmlns:a16="http://schemas.microsoft.com/office/drawing/2014/main" id="{67E61BC3-747E-FE37-6496-41170E3CC9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5907361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6444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F7AE56-0C51-8F23-BC89-03FE3FA34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AU" sz="4000">
                <a:solidFill>
                  <a:srgbClr val="FFFFFF"/>
                </a:solidFill>
              </a:rPr>
              <a:t>Geographic Origins of Attacks</a:t>
            </a:r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372D59AB-6008-4A1A-3EE0-8C9EDE004E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303747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6601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91936-A70C-0567-CCA0-E846102C0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AU" sz="4600"/>
              <a:t>Unauthorized SSH Key Transmission</a:t>
            </a:r>
          </a:p>
        </p:txBody>
      </p:sp>
      <p:sp>
        <p:nvSpPr>
          <p:cNvPr id="29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Rectangle 1">
            <a:extLst>
              <a:ext uri="{FF2B5EF4-FFF2-40B4-BE49-F238E27FC236}">
                <a16:creationId xmlns:a16="http://schemas.microsoft.com/office/drawing/2014/main" id="{7C7DC1DF-7A00-7E6F-3E71-5238E38E13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682158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6270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8" name="Freeform: Shape 77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9" name="Freeform: Shape 78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BA5B49-E469-249D-9A51-469AE1605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GB" sz="4000"/>
              <a:t>Workplace Conflict Between Steve and Rick</a:t>
            </a:r>
            <a:br>
              <a:rPr lang="en-GB" sz="4000"/>
            </a:br>
            <a:endParaRPr lang="en-AU" sz="400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81" name="Content Placeholder 2">
            <a:extLst>
              <a:ext uri="{FF2B5EF4-FFF2-40B4-BE49-F238E27FC236}">
                <a16:creationId xmlns:a16="http://schemas.microsoft.com/office/drawing/2014/main" id="{F5838FB9-BBB0-9F7D-F3BA-84890CA8EF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8620801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6199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E11EE2-F490-A1ED-2140-E34F6CA7A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AU" sz="4000">
                <a:solidFill>
                  <a:srgbClr val="FFFFFF"/>
                </a:solidFill>
              </a:rPr>
              <a:t>Detecting the XSS Attack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30AF573-229C-DC8D-6D5F-47F8B143C2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056211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8941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5967AD-CC50-05AA-6865-A608ABF8C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AU" sz="4000">
                <a:solidFill>
                  <a:srgbClr val="FFFFFF"/>
                </a:solidFill>
              </a:rPr>
              <a:t>DDoS Attack Investigation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DB6A45E-EBD4-D26C-3154-078E474A8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AU" sz="2000"/>
              <a:t>Date of incident: May 19, 2024</a:t>
            </a:r>
          </a:p>
          <a:p>
            <a:r>
              <a:rPr lang="en-AU" sz="2000"/>
              <a:t>Splunk Queries Used:</a:t>
            </a:r>
          </a:p>
          <a:p>
            <a:r>
              <a:rPr lang="en-AU" sz="2000"/>
              <a:t>Initial traffic analysis:</a:t>
            </a:r>
          </a:p>
          <a:p>
            <a:r>
              <a:rPr lang="en-AU" sz="2000"/>
              <a:t>index="hungryhustle" earliest="05/19/2024:09:00:00" latest="05/19/2024:10:00:00" "GET"</a:t>
            </a:r>
          </a:p>
          <a:p>
            <a:r>
              <a:rPr lang="en-AU" sz="2000"/>
              <a:t>Counting unique IPs:</a:t>
            </a:r>
          </a:p>
          <a:p>
            <a:r>
              <a:rPr lang="en-AU" sz="2000"/>
              <a:t>index="hungryhustle" "GET" | stats dc(clientip) as unique_ips</a:t>
            </a:r>
          </a:p>
          <a:p>
            <a:r>
              <a:rPr lang="en-AU" sz="2000"/>
              <a:t>Findings: 50,559 unique IPs causing traffic spike</a:t>
            </a:r>
          </a:p>
          <a:p>
            <a:r>
              <a:rPr lang="en-AU" sz="2000"/>
              <a:t>Implications: Overwhelmed server leading to outage</a:t>
            </a:r>
          </a:p>
          <a:p>
            <a:r>
              <a:rPr lang="en-AU" sz="2000"/>
              <a:t>Mitigation: Implemented DDoS protection measures</a:t>
            </a:r>
          </a:p>
        </p:txBody>
      </p:sp>
    </p:spTree>
    <p:extLst>
      <p:ext uri="{BB962C8B-B14F-4D97-AF65-F5344CB8AC3E}">
        <p14:creationId xmlns:p14="http://schemas.microsoft.com/office/powerpoint/2010/main" val="1908647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B16FDA-8EBB-FA59-F95C-29A71E5CA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AU" sz="4000">
                <a:solidFill>
                  <a:srgbClr val="FFFFFF"/>
                </a:solidFill>
              </a:rPr>
              <a:t>Monitoring Employee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E1064-B43A-A57D-CA86-3C07FB1FD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AU" sz="2000"/>
              <a:t>Investigation into Rick’s performance decline</a:t>
            </a:r>
          </a:p>
          <a:p>
            <a:r>
              <a:rPr lang="en-AU" sz="2000"/>
              <a:t>Splunk Query Used:</a:t>
            </a:r>
          </a:p>
          <a:p>
            <a:r>
              <a:rPr lang="en-AU" sz="2000"/>
              <a:t>index="hungryhustle" source_ip="192.168.0.8" destination_ip="208.65.153.238"</a:t>
            </a:r>
          </a:p>
          <a:p>
            <a:r>
              <a:rPr lang="en-AU" sz="2000"/>
              <a:t>Discovery: Over 100,000 connections to YouTube</a:t>
            </a:r>
          </a:p>
          <a:p>
            <a:r>
              <a:rPr lang="en-AU" sz="2000"/>
              <a:t>Action Taken: Addressed misuse of company resources</a:t>
            </a:r>
          </a:p>
        </p:txBody>
      </p:sp>
    </p:spTree>
    <p:extLst>
      <p:ext uri="{BB962C8B-B14F-4D97-AF65-F5344CB8AC3E}">
        <p14:creationId xmlns:p14="http://schemas.microsoft.com/office/powerpoint/2010/main" val="740478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D2F7EA-A47F-93E4-D546-B8CD21D0D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AU" sz="4000">
                <a:solidFill>
                  <a:srgbClr val="FFFFFF"/>
                </a:solidFill>
              </a:rPr>
              <a:t>Most Visited Food Item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8CD5F-5B39-1230-A659-AA6EF99C6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AU" sz="2000"/>
              <a:t>Analysis of web logs to identify popular products</a:t>
            </a:r>
          </a:p>
          <a:p>
            <a:r>
              <a:rPr lang="en-AU" sz="2000"/>
              <a:t>Splunk Query Used:</a:t>
            </a:r>
          </a:p>
          <a:p>
            <a:r>
              <a:rPr lang="en-AU" sz="2000"/>
              <a:t>index="hungryhustle" "GET" uri="/src/assets/products/" | stats count by uri | sort -count</a:t>
            </a:r>
          </a:p>
          <a:p>
            <a:r>
              <a:rPr lang="en-AU" sz="2000"/>
              <a:t>Outcome: "Hustle Kebab" with 100,000 visits</a:t>
            </a:r>
          </a:p>
          <a:p>
            <a:r>
              <a:rPr lang="en-AU" sz="2000"/>
              <a:t>Implications: Focus marketing and inventory on popular items</a:t>
            </a:r>
          </a:p>
        </p:txBody>
      </p:sp>
    </p:spTree>
    <p:extLst>
      <p:ext uri="{BB962C8B-B14F-4D97-AF65-F5344CB8AC3E}">
        <p14:creationId xmlns:p14="http://schemas.microsoft.com/office/powerpoint/2010/main" val="748389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C9FA9007-9D68-3AE7-5B69-C164E6BB2F0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11" b="1142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E57A84-9ED2-2CBB-D669-0BBAB6C36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AU"/>
              <a:t>Strengthening Cybersecurity</a:t>
            </a:r>
            <a:endParaRPr lang="en-AU" dirty="0"/>
          </a:p>
        </p:txBody>
      </p:sp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7824EBE2-FCAC-6C60-8D5C-5F9E694FB7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672605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08737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ABB76E-DF6E-9711-7FA8-8734F86D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AU" sz="4000">
                <a:solidFill>
                  <a:srgbClr val="FFFFFF"/>
                </a:solidFill>
              </a:rPr>
              <a:t>Securing Our Future</a:t>
            </a:r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4042C76B-A511-95DF-E526-0E6479A6D1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1810933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9687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694</Words>
  <Application>Microsoft Office PowerPoint</Application>
  <PresentationFormat>Widescreen</PresentationFormat>
  <Paragraphs>104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Office Theme</vt:lpstr>
      <vt:lpstr>Hungry Hustle Security Analysis Report </vt:lpstr>
      <vt:lpstr>Dashboard Overview</vt:lpstr>
      <vt:lpstr>Security Monitoring Dashboard</vt:lpstr>
      <vt:lpstr>Total Unauthorized Access Attempts</vt:lpstr>
      <vt:lpstr>Total Unauthorised Access Attempts</vt:lpstr>
      <vt:lpstr>Top 10 IP Addresses</vt:lpstr>
      <vt:lpstr>Geographic Origins of Attacks</vt:lpstr>
      <vt:lpstr>Unauthorized SSH Key Transmission</vt:lpstr>
      <vt:lpstr>Workplace Conflict Between Steve and Rick </vt:lpstr>
      <vt:lpstr>Detecting the XSS Attack</vt:lpstr>
      <vt:lpstr>DDoS Attack Investigation</vt:lpstr>
      <vt:lpstr>Monitoring Employee Activity</vt:lpstr>
      <vt:lpstr>Most Visited Food Item</vt:lpstr>
      <vt:lpstr>Strengthening Cybersecurity</vt:lpstr>
      <vt:lpstr>Securing Our Future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 Rutt</dc:creator>
  <cp:lastModifiedBy>Ben Rutt</cp:lastModifiedBy>
  <cp:revision>3</cp:revision>
  <dcterms:created xsi:type="dcterms:W3CDTF">2024-10-14T03:35:38Z</dcterms:created>
  <dcterms:modified xsi:type="dcterms:W3CDTF">2024-10-14T10:21:48Z</dcterms:modified>
</cp:coreProperties>
</file>